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76" r:id="rId1"/>
  </p:sldMasterIdLst>
  <p:notesMasterIdLst>
    <p:notesMasterId r:id="rId12"/>
  </p:notesMasterIdLst>
  <p:sldIdLst>
    <p:sldId id="304" r:id="rId2"/>
    <p:sldId id="363" r:id="rId3"/>
    <p:sldId id="364" r:id="rId4"/>
    <p:sldId id="365" r:id="rId5"/>
    <p:sldId id="366" r:id="rId6"/>
    <p:sldId id="367" r:id="rId7"/>
    <p:sldId id="368" r:id="rId8"/>
    <p:sldId id="369" r:id="rId9"/>
    <p:sldId id="370" r:id="rId10"/>
    <p:sldId id="371"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90000"/>
    <a:srgbClr val="FFFF99"/>
    <a:srgbClr val="66FFFF"/>
    <a:srgbClr val="FFCC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4" d="100"/>
          <a:sy n="104" d="100"/>
        </p:scale>
        <p:origin x="234"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46E342A-2113-47CC-86E5-0E6B7B34DDA2}" type="datetimeFigureOut">
              <a:rPr lang="fr-FR" smtClean="0"/>
              <a:t>06/06/2020</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00BA287-B605-429C-A773-AF72A52DAC12}" type="slidenum">
              <a:rPr lang="fr-FR" smtClean="0"/>
              <a:t>‹N°›</a:t>
            </a:fld>
            <a:endParaRPr lang="fr-FR"/>
          </a:p>
        </p:txBody>
      </p:sp>
    </p:spTree>
    <p:extLst>
      <p:ext uri="{BB962C8B-B14F-4D97-AF65-F5344CB8AC3E}">
        <p14:creationId xmlns:p14="http://schemas.microsoft.com/office/powerpoint/2010/main" val="39297923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00BA287-B605-429C-A773-AF72A52DAC12}" type="slidenum">
              <a:rPr lang="fr-FR" smtClean="0"/>
              <a:t>2</a:t>
            </a:fld>
            <a:endParaRPr lang="fr-FR"/>
          </a:p>
        </p:txBody>
      </p:sp>
    </p:spTree>
    <p:extLst>
      <p:ext uri="{BB962C8B-B14F-4D97-AF65-F5344CB8AC3E}">
        <p14:creationId xmlns:p14="http://schemas.microsoft.com/office/powerpoint/2010/main" val="24663503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00BA287-B605-429C-A773-AF72A52DAC12}" type="slidenum">
              <a:rPr lang="fr-FR" smtClean="0"/>
              <a:t>3</a:t>
            </a:fld>
            <a:endParaRPr lang="fr-FR"/>
          </a:p>
        </p:txBody>
      </p:sp>
    </p:spTree>
    <p:extLst>
      <p:ext uri="{BB962C8B-B14F-4D97-AF65-F5344CB8AC3E}">
        <p14:creationId xmlns:p14="http://schemas.microsoft.com/office/powerpoint/2010/main" val="34801495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00BA287-B605-429C-A773-AF72A52DAC12}" type="slidenum">
              <a:rPr lang="fr-FR" smtClean="0"/>
              <a:t>4</a:t>
            </a:fld>
            <a:endParaRPr lang="fr-FR"/>
          </a:p>
        </p:txBody>
      </p:sp>
    </p:spTree>
    <p:extLst>
      <p:ext uri="{BB962C8B-B14F-4D97-AF65-F5344CB8AC3E}">
        <p14:creationId xmlns:p14="http://schemas.microsoft.com/office/powerpoint/2010/main" val="18814891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00BA287-B605-429C-A773-AF72A52DAC12}" type="slidenum">
              <a:rPr lang="fr-FR" smtClean="0"/>
              <a:t>5</a:t>
            </a:fld>
            <a:endParaRPr lang="fr-FR"/>
          </a:p>
        </p:txBody>
      </p:sp>
    </p:spTree>
    <p:extLst>
      <p:ext uri="{BB962C8B-B14F-4D97-AF65-F5344CB8AC3E}">
        <p14:creationId xmlns:p14="http://schemas.microsoft.com/office/powerpoint/2010/main" val="15762611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00BA287-B605-429C-A773-AF72A52DAC12}" type="slidenum">
              <a:rPr lang="fr-FR" smtClean="0"/>
              <a:t>6</a:t>
            </a:fld>
            <a:endParaRPr lang="fr-FR"/>
          </a:p>
        </p:txBody>
      </p:sp>
    </p:spTree>
    <p:extLst>
      <p:ext uri="{BB962C8B-B14F-4D97-AF65-F5344CB8AC3E}">
        <p14:creationId xmlns:p14="http://schemas.microsoft.com/office/powerpoint/2010/main" val="4540375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00BA287-B605-429C-A773-AF72A52DAC12}" type="slidenum">
              <a:rPr lang="fr-FR" smtClean="0"/>
              <a:t>7</a:t>
            </a:fld>
            <a:endParaRPr lang="fr-FR"/>
          </a:p>
        </p:txBody>
      </p:sp>
    </p:spTree>
    <p:extLst>
      <p:ext uri="{BB962C8B-B14F-4D97-AF65-F5344CB8AC3E}">
        <p14:creationId xmlns:p14="http://schemas.microsoft.com/office/powerpoint/2010/main" val="1979012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00BA287-B605-429C-A773-AF72A52DAC12}" type="slidenum">
              <a:rPr lang="fr-FR" smtClean="0"/>
              <a:t>8</a:t>
            </a:fld>
            <a:endParaRPr lang="fr-FR"/>
          </a:p>
        </p:txBody>
      </p:sp>
    </p:spTree>
    <p:extLst>
      <p:ext uri="{BB962C8B-B14F-4D97-AF65-F5344CB8AC3E}">
        <p14:creationId xmlns:p14="http://schemas.microsoft.com/office/powerpoint/2010/main" val="9505801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00BA287-B605-429C-A773-AF72A52DAC12}" type="slidenum">
              <a:rPr lang="fr-FR" smtClean="0"/>
              <a:t>9</a:t>
            </a:fld>
            <a:endParaRPr lang="fr-FR"/>
          </a:p>
        </p:txBody>
      </p:sp>
    </p:spTree>
    <p:extLst>
      <p:ext uri="{BB962C8B-B14F-4D97-AF65-F5344CB8AC3E}">
        <p14:creationId xmlns:p14="http://schemas.microsoft.com/office/powerpoint/2010/main" val="16705719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00BA287-B605-429C-A773-AF72A52DAC12}" type="slidenum">
              <a:rPr lang="fr-FR" smtClean="0"/>
              <a:t>10</a:t>
            </a:fld>
            <a:endParaRPr lang="fr-FR"/>
          </a:p>
        </p:txBody>
      </p:sp>
    </p:spTree>
    <p:extLst>
      <p:ext uri="{BB962C8B-B14F-4D97-AF65-F5344CB8AC3E}">
        <p14:creationId xmlns:p14="http://schemas.microsoft.com/office/powerpoint/2010/main" val="30538651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sp>
        <p:nvSpPr>
          <p:cNvPr id="8" name="Rectangle 7"/>
          <p:cNvSpPr/>
          <p:nvPr/>
        </p:nvSpPr>
        <p:spPr>
          <a:xfrm>
            <a:off x="11292840" y="0"/>
            <a:ext cx="914400" cy="685800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7200" baseline="0">
                <a:solidFill>
                  <a:schemeClr val="tx1"/>
                </a:solidFill>
              </a:defRPr>
            </a:lvl1pPr>
          </a:lstStyle>
          <a:p>
            <a:r>
              <a:rPr lang="fr-FR"/>
              <a:t>Modifiez le style du titre</a:t>
            </a:r>
            <a:endParaRPr lang="en-US" dirty="0"/>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2200" baseline="0">
                <a:solidFill>
                  <a:schemeClr val="tx1">
                    <a:lumMod val="65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fr-FR"/>
              <a:t>Modifiez le style des sous-titres du masque</a:t>
            </a:r>
            <a:endParaRPr lang="en-US" dirty="0"/>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F6FA2B21-3FCD-4721-B95C-427943F61125}" type="datetime1">
              <a:rPr lang="en-US" smtClean="0"/>
              <a:t>6/6/2020</a:t>
            </a:fld>
            <a:endParaRPr lang="en-US" dirty="0"/>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en-US" dirty="0"/>
          </a:p>
        </p:txBody>
      </p:sp>
      <p:sp>
        <p:nvSpPr>
          <p:cNvPr id="6" name="Slide Number Placeholder 5"/>
          <p:cNvSpPr>
            <a:spLocks noGrp="1"/>
          </p:cNvSpPr>
          <p:nvPr>
            <p:ph type="sldNum" sz="quarter" idx="12"/>
          </p:nvPr>
        </p:nvSpPr>
        <p:spPr/>
        <p:txBody>
          <a:bodyPr vert="horz" lIns="45720" tIns="45720" rIns="45720" bIns="45720" rtlCol="0" anchor="ctr">
            <a:normAutofit/>
          </a:bodyPr>
          <a:lstStyle>
            <a:lvl1pPr>
              <a:defRPr lang="en-US"/>
            </a:lvl1pPr>
          </a:lstStyle>
          <a:p>
            <a:fld id="{34B7E4EF-A1BD-40F4-AB7B-04F084DD991D}" type="slidenum">
              <a:rPr lang="en-US" smtClean="0"/>
              <a:t>‹N°›</a:t>
            </a:fld>
            <a:endParaRPr lang="en-US" dirty="0"/>
          </a:p>
        </p:txBody>
      </p:sp>
      <p:sp>
        <p:nvSpPr>
          <p:cNvPr id="7" name="Rectangle 6"/>
          <p:cNvSpPr/>
          <p:nvPr/>
        </p:nvSpPr>
        <p:spPr>
          <a:xfrm>
            <a:off x="0" y="0"/>
            <a:ext cx="457200" cy="685800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066801896"/>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Vertical Text Placeholder 2"/>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F6FA2B21-3FCD-4721-B95C-427943F61125}" type="datetime1">
              <a:rPr lang="en-US" smtClean="0"/>
              <a:t>6/6/2020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‹N°›</a:t>
            </a:fld>
            <a:endParaRPr lang="en-US" dirty="0"/>
          </a:p>
        </p:txBody>
      </p:sp>
    </p:spTree>
    <p:extLst>
      <p:ext uri="{BB962C8B-B14F-4D97-AF65-F5344CB8AC3E}">
        <p14:creationId xmlns:p14="http://schemas.microsoft.com/office/powerpoint/2010/main" val="606264740"/>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8700" y="381000"/>
            <a:ext cx="2476500" cy="5897562"/>
          </a:xfrm>
        </p:spPr>
        <p:txBody>
          <a:bodyPr vert="eaVert"/>
          <a:lstStyle/>
          <a:p>
            <a:r>
              <a:rPr lang="fr-FR"/>
              <a:t>Modifiez le style du titre</a:t>
            </a:r>
            <a:endParaRPr lang="en-US" dirty="0"/>
          </a:p>
        </p:txBody>
      </p:sp>
      <p:sp>
        <p:nvSpPr>
          <p:cNvPr id="3" name="Vertical Text Placeholder 2"/>
          <p:cNvSpPr>
            <a:spLocks noGrp="1"/>
          </p:cNvSpPr>
          <p:nvPr>
            <p:ph type="body" orient="vert" idx="1"/>
          </p:nvPr>
        </p:nvSpPr>
        <p:spPr>
          <a:xfrm>
            <a:off x="762000" y="381000"/>
            <a:ext cx="7734300" cy="5897562"/>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F6FA2B21-3FCD-4721-B95C-427943F61125}" type="datetime1">
              <a:rPr lang="en-US" smtClean="0"/>
              <a:t>6/6/2020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‹N°›</a:t>
            </a:fld>
            <a:endParaRPr lang="en-US" dirty="0"/>
          </a:p>
        </p:txBody>
      </p:sp>
    </p:spTree>
    <p:extLst>
      <p:ext uri="{BB962C8B-B14F-4D97-AF65-F5344CB8AC3E}">
        <p14:creationId xmlns:p14="http://schemas.microsoft.com/office/powerpoint/2010/main" val="896716208"/>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F6FA2B21-3FCD-4721-B95C-427943F61125}" type="datetime1">
              <a:rPr lang="en-US" smtClean="0"/>
              <a:t>6/6/2020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‹N°›</a:t>
            </a:fld>
            <a:endParaRPr lang="en-US" dirty="0"/>
          </a:p>
        </p:txBody>
      </p:sp>
    </p:spTree>
    <p:extLst>
      <p:ext uri="{BB962C8B-B14F-4D97-AF65-F5344CB8AC3E}">
        <p14:creationId xmlns:p14="http://schemas.microsoft.com/office/powerpoint/2010/main" val="3226343391"/>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Titre de section">
    <p:spTree>
      <p:nvGrpSpPr>
        <p:cNvPr id="1" name=""/>
        <p:cNvGrpSpPr/>
        <p:nvPr/>
      </p:nvGrpSpPr>
      <p:grpSpPr>
        <a:xfrm>
          <a:off x="0" y="0"/>
          <a:ext cx="0" cy="0"/>
          <a:chOff x="0" y="0"/>
          <a:chExt cx="0" cy="0"/>
        </a:xfrm>
      </p:grpSpPr>
      <p:sp>
        <p:nvSpPr>
          <p:cNvPr id="8" name="Rectangle 7"/>
          <p:cNvSpPr/>
          <p:nvPr/>
        </p:nvSpPr>
        <p:spPr>
          <a:xfrm>
            <a:off x="11292840" y="0"/>
            <a:ext cx="914400" cy="685800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261872" y="758952"/>
            <a:ext cx="9418320" cy="4041648"/>
          </a:xfrm>
        </p:spPr>
        <p:txBody>
          <a:bodyPr anchor="b">
            <a:normAutofit/>
          </a:bodyPr>
          <a:lstStyle>
            <a:lvl1pPr>
              <a:lnSpc>
                <a:spcPct val="85000"/>
              </a:lnSpc>
              <a:defRPr sz="7200" b="0"/>
            </a:lvl1pPr>
          </a:lstStyle>
          <a:p>
            <a:r>
              <a:rPr lang="fr-FR"/>
              <a:t>Modifiez le style du titre</a:t>
            </a:r>
            <a:endParaRPr lang="en-US" dirty="0"/>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2200">
                <a:solidFill>
                  <a:schemeClr val="tx1">
                    <a:lumMod val="6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F6FA2B21-3FCD-4721-B95C-427943F61125}" type="datetime1">
              <a:rPr lang="en-US" smtClean="0"/>
              <a:t>6/6/2020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‹N°›</a:t>
            </a:fld>
            <a:endParaRPr lang="en-US" dirty="0"/>
          </a:p>
        </p:txBody>
      </p:sp>
      <p:sp>
        <p:nvSpPr>
          <p:cNvPr id="7" name="Rectangle 6"/>
          <p:cNvSpPr/>
          <p:nvPr/>
        </p:nvSpPr>
        <p:spPr>
          <a:xfrm>
            <a:off x="0" y="0"/>
            <a:ext cx="457200" cy="685800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681470021"/>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sz="half" idx="1"/>
          </p:nvPr>
        </p:nvSpPr>
        <p:spPr>
          <a:xfrm>
            <a:off x="1261872"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Content Placeholder 3"/>
          <p:cNvSpPr>
            <a:spLocks noGrp="1"/>
          </p:cNvSpPr>
          <p:nvPr>
            <p:ph sz="half" idx="2"/>
          </p:nvPr>
        </p:nvSpPr>
        <p:spPr>
          <a:xfrm>
            <a:off x="6126480"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Date Placeholder 4"/>
          <p:cNvSpPr>
            <a:spLocks noGrp="1"/>
          </p:cNvSpPr>
          <p:nvPr>
            <p:ph type="dt" sz="half" idx="10"/>
          </p:nvPr>
        </p:nvSpPr>
        <p:spPr/>
        <p:txBody>
          <a:bodyPr/>
          <a:lstStyle/>
          <a:p>
            <a:fld id="{F6FA2B21-3FCD-4721-B95C-427943F61125}" type="datetime1">
              <a:rPr lang="en-US" smtClean="0"/>
              <a:t>6/6/2020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‹N°›</a:t>
            </a:fld>
            <a:endParaRPr lang="en-US" dirty="0"/>
          </a:p>
        </p:txBody>
      </p:sp>
    </p:spTree>
    <p:extLst>
      <p:ext uri="{BB962C8B-B14F-4D97-AF65-F5344CB8AC3E}">
        <p14:creationId xmlns:p14="http://schemas.microsoft.com/office/powerpoint/2010/main" val="544258677"/>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fr-FR"/>
              <a:t>Modifiez le style du titre</a:t>
            </a:r>
            <a:endParaRPr lang="en-US" dirty="0"/>
          </a:p>
        </p:txBody>
      </p:sp>
      <p:sp>
        <p:nvSpPr>
          <p:cNvPr id="3" name="Text Placeholder 2"/>
          <p:cNvSpPr>
            <a:spLocks noGrp="1"/>
          </p:cNvSpPr>
          <p:nvPr>
            <p:ph type="body" idx="1"/>
          </p:nvPr>
        </p:nvSpPr>
        <p:spPr>
          <a:xfrm>
            <a:off x="1261872" y="1717879"/>
            <a:ext cx="4480560" cy="731520"/>
          </a:xfrm>
        </p:spPr>
        <p:txBody>
          <a:bodyPr anchor="b">
            <a:normAutofit/>
          </a:bodyPr>
          <a:lstStyle>
            <a:lvl1pPr marL="0" indent="0">
              <a:spcBef>
                <a:spcPts val="0"/>
              </a:spcBef>
              <a:buNone/>
              <a:defRPr sz="2000" b="0">
                <a:solidFill>
                  <a:schemeClr val="tx1">
                    <a:lumMod val="6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Content Placeholder 3"/>
          <p:cNvSpPr>
            <a:spLocks noGrp="1"/>
          </p:cNvSpPr>
          <p:nvPr>
            <p:ph sz="half" idx="2"/>
          </p:nvPr>
        </p:nvSpPr>
        <p:spPr>
          <a:xfrm>
            <a:off x="1261872"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Text Placeholder 4"/>
          <p:cNvSpPr>
            <a:spLocks noGrp="1"/>
          </p:cNvSpPr>
          <p:nvPr>
            <p:ph type="body" sz="quarter" idx="13"/>
          </p:nvPr>
        </p:nvSpPr>
        <p:spPr>
          <a:xfrm>
            <a:off x="6126480" y="1717879"/>
            <a:ext cx="4480560" cy="731520"/>
          </a:xfrm>
        </p:spPr>
        <p:txBody>
          <a:bodyPr anchor="b">
            <a:normAutofit/>
          </a:bodyPr>
          <a:lstStyle>
            <a:lvl1pPr marL="0" indent="0">
              <a:spcBef>
                <a:spcPts val="0"/>
              </a:spcBef>
              <a:buFontTx/>
              <a:buNone/>
              <a:defRPr lang="en-US" sz="2000" b="0" kern="1200" spc="10" baseline="0" dirty="0">
                <a:solidFill>
                  <a:schemeClr val="tx1">
                    <a:lumMod val="65000"/>
                  </a:schemeClr>
                </a:solidFill>
                <a:latin typeface="+mn-lt"/>
                <a:ea typeface="+mn-ea"/>
                <a:cs typeface="+mn-cs"/>
              </a:defRPr>
            </a:lvl1pPr>
          </a:lstStyle>
          <a:p>
            <a:pPr lvl="0"/>
            <a:r>
              <a:rPr lang="fr-FR"/>
              <a:t>Cliquez pour modifier les styles du texte du masque</a:t>
            </a:r>
          </a:p>
        </p:txBody>
      </p:sp>
      <p:sp>
        <p:nvSpPr>
          <p:cNvPr id="6" name="Content Placeholder 5"/>
          <p:cNvSpPr>
            <a:spLocks noGrp="1"/>
          </p:cNvSpPr>
          <p:nvPr>
            <p:ph sz="quarter" idx="4"/>
          </p:nvPr>
        </p:nvSpPr>
        <p:spPr>
          <a:xfrm>
            <a:off x="6126480"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Date Placeholder 6"/>
          <p:cNvSpPr>
            <a:spLocks noGrp="1"/>
          </p:cNvSpPr>
          <p:nvPr>
            <p:ph type="dt" sz="half" idx="10"/>
          </p:nvPr>
        </p:nvSpPr>
        <p:spPr/>
        <p:txBody>
          <a:bodyPr/>
          <a:lstStyle/>
          <a:p>
            <a:fld id="{F6FA2B21-3FCD-4721-B95C-427943F61125}" type="datetime1">
              <a:rPr lang="en-US" smtClean="0"/>
              <a:t>6/6/2020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4B7E4EF-A1BD-40F4-AB7B-04F084DD991D}" type="slidenum">
              <a:rPr lang="en-US" smtClean="0"/>
              <a:t>‹N°›</a:t>
            </a:fld>
            <a:endParaRPr lang="en-US" dirty="0"/>
          </a:p>
        </p:txBody>
      </p:sp>
    </p:spTree>
    <p:extLst>
      <p:ext uri="{BB962C8B-B14F-4D97-AF65-F5344CB8AC3E}">
        <p14:creationId xmlns:p14="http://schemas.microsoft.com/office/powerpoint/2010/main" val="1801826014"/>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fr-FR"/>
              <a:t>Modifiez le style du titre</a:t>
            </a:r>
            <a:endParaRPr lang="en-US" dirty="0"/>
          </a:p>
        </p:txBody>
      </p:sp>
      <p:sp>
        <p:nvSpPr>
          <p:cNvPr id="3" name="Date Placeholder 2"/>
          <p:cNvSpPr>
            <a:spLocks noGrp="1"/>
          </p:cNvSpPr>
          <p:nvPr>
            <p:ph type="dt" sz="half" idx="10"/>
          </p:nvPr>
        </p:nvSpPr>
        <p:spPr/>
        <p:txBody>
          <a:bodyPr/>
          <a:lstStyle/>
          <a:p>
            <a:fld id="{F6FA2B21-3FCD-4721-B95C-427943F61125}" type="datetime1">
              <a:rPr lang="en-US" smtClean="0"/>
              <a:t>6/6/2020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4B7E4EF-A1BD-40F4-AB7B-04F084DD991D}" type="slidenum">
              <a:rPr lang="en-US" smtClean="0"/>
              <a:t>‹N°›</a:t>
            </a:fld>
            <a:endParaRPr lang="en-US" dirty="0"/>
          </a:p>
        </p:txBody>
      </p:sp>
    </p:spTree>
    <p:extLst>
      <p:ext uri="{BB962C8B-B14F-4D97-AF65-F5344CB8AC3E}">
        <p14:creationId xmlns:p14="http://schemas.microsoft.com/office/powerpoint/2010/main" val="1938926726"/>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6FA2B21-3FCD-4721-B95C-427943F61125}" type="datetime1">
              <a:rPr lang="en-US" smtClean="0"/>
              <a:t>6/6/2020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4B7E4EF-A1BD-40F4-AB7B-04F084DD991D}" type="slidenum">
              <a:rPr lang="en-US" smtClean="0"/>
              <a:t>‹N°›</a:t>
            </a:fld>
            <a:endParaRPr lang="en-US" dirty="0"/>
          </a:p>
        </p:txBody>
      </p:sp>
    </p:spTree>
    <p:extLst>
      <p:ext uri="{BB962C8B-B14F-4D97-AF65-F5344CB8AC3E}">
        <p14:creationId xmlns:p14="http://schemas.microsoft.com/office/powerpoint/2010/main" val="2710690502"/>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200400" cy="1600197"/>
          </a:xfrm>
        </p:spPr>
        <p:txBody>
          <a:bodyPr anchor="b">
            <a:normAutofit/>
          </a:bodyPr>
          <a:lstStyle>
            <a:lvl1pPr>
              <a:defRPr sz="3200" b="0" baseline="0"/>
            </a:lvl1pPr>
          </a:lstStyle>
          <a:p>
            <a:r>
              <a:rPr lang="fr-FR"/>
              <a:t>Modifiez le style du titre</a:t>
            </a:r>
            <a:endParaRPr lang="en-US" dirty="0"/>
          </a:p>
        </p:txBody>
      </p:sp>
      <p:sp>
        <p:nvSpPr>
          <p:cNvPr id="3" name="Content Placeholder 2"/>
          <p:cNvSpPr>
            <a:spLocks noGrp="1"/>
          </p:cNvSpPr>
          <p:nvPr>
            <p:ph idx="1"/>
          </p:nvPr>
        </p:nvSpPr>
        <p:spPr>
          <a:xfrm>
            <a:off x="4504267" y="685800"/>
            <a:ext cx="6079066" cy="548640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Text Placeholder 3"/>
          <p:cNvSpPr>
            <a:spLocks noGrp="1"/>
          </p:cNvSpPr>
          <p:nvPr>
            <p:ph type="body" sz="half" idx="2"/>
          </p:nvPr>
        </p:nvSpPr>
        <p:spPr>
          <a:xfrm>
            <a:off x="841248" y="2099734"/>
            <a:ext cx="32004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F6FA2B21-3FCD-4721-B95C-427943F61125}" type="datetime1">
              <a:rPr lang="en-US" smtClean="0"/>
              <a:t>6/6/2020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‹N°›</a:t>
            </a:fld>
            <a:endParaRPr lang="en-US" dirty="0"/>
          </a:p>
        </p:txBody>
      </p:sp>
    </p:spTree>
    <p:extLst>
      <p:ext uri="{BB962C8B-B14F-4D97-AF65-F5344CB8AC3E}">
        <p14:creationId xmlns:p14="http://schemas.microsoft.com/office/powerpoint/2010/main" val="2097623228"/>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914400" y="5257800"/>
            <a:ext cx="9982200" cy="914400"/>
          </a:xfrm>
        </p:spPr>
        <p:txBody>
          <a:bodyPr anchor="b">
            <a:normAutofit/>
          </a:bodyPr>
          <a:lstStyle>
            <a:lvl1pPr>
              <a:defRPr sz="2800" b="0">
                <a:solidFill>
                  <a:schemeClr val="tx1"/>
                </a:solidFill>
              </a:defRPr>
            </a:lvl1pPr>
          </a:lstStyle>
          <a:p>
            <a:r>
              <a:rPr lang="fr-FR"/>
              <a:t>Modifiez le style du titre</a:t>
            </a:r>
            <a:endParaRPr lang="en-US" dirty="0"/>
          </a:p>
        </p:txBody>
      </p:sp>
      <p:sp>
        <p:nvSpPr>
          <p:cNvPr id="3" name="Picture Placeholder 2"/>
          <p:cNvSpPr>
            <a:spLocks noGrp="1" noChangeAspect="1"/>
          </p:cNvSpPr>
          <p:nvPr>
            <p:ph type="pic" idx="1"/>
          </p:nvPr>
        </p:nvSpPr>
        <p:spPr>
          <a:xfrm>
            <a:off x="0" y="0"/>
            <a:ext cx="11292840" cy="512892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dirty="0"/>
              <a:t>Cliquez sur l'icône pour ajouter une image</a:t>
            </a:r>
            <a:endParaRPr lang="en-US" dirty="0"/>
          </a:p>
        </p:txBody>
      </p:sp>
      <p:sp>
        <p:nvSpPr>
          <p:cNvPr id="4" name="Text Placeholder 3"/>
          <p:cNvSpPr>
            <a:spLocks noGrp="1"/>
          </p:cNvSpPr>
          <p:nvPr>
            <p:ph type="body" sz="half" idx="2"/>
          </p:nvPr>
        </p:nvSpPr>
        <p:spPr>
          <a:xfrm>
            <a:off x="914400" y="6108589"/>
            <a:ext cx="9982200" cy="597011"/>
          </a:xfrm>
        </p:spPr>
        <p:txBody>
          <a:bodyPr>
            <a:normAutofit/>
          </a:bodyPr>
          <a:lstStyle>
            <a:lvl1pPr marL="0" indent="0">
              <a:lnSpc>
                <a:spcPct val="100000"/>
              </a:lnSpc>
              <a:spcBef>
                <a:spcPts val="800"/>
              </a:spcBef>
              <a:buNone/>
              <a:defRPr sz="1300">
                <a:solidFill>
                  <a:schemeClr val="tx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F6FA2B21-3FCD-4721-B95C-427943F61125}" type="datetime1">
              <a:rPr lang="en-US" smtClean="0"/>
              <a:t>6/6/2020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‹N°›</a:t>
            </a:fld>
            <a:endParaRPr lang="en-US" dirty="0"/>
          </a:p>
        </p:txBody>
      </p:sp>
    </p:spTree>
    <p:extLst>
      <p:ext uri="{BB962C8B-B14F-4D97-AF65-F5344CB8AC3E}">
        <p14:creationId xmlns:p14="http://schemas.microsoft.com/office/powerpoint/2010/main" val="169786105"/>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1292840" y="0"/>
            <a:ext cx="914400" cy="685800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61872" y="365760"/>
            <a:ext cx="9692640" cy="1325562"/>
          </a:xfrm>
          <a:prstGeom prst="rect">
            <a:avLst/>
          </a:prstGeom>
        </p:spPr>
        <p:txBody>
          <a:bodyPr vert="horz" lIns="91440" tIns="45720" rIns="91440" bIns="45720" rtlCol="0" anchor="b">
            <a:normAutofit/>
          </a:bodyPr>
          <a:lstStyle/>
          <a:p>
            <a:r>
              <a:rPr lang="fr-FR"/>
              <a:t>Modifiez le style du titre</a:t>
            </a:r>
            <a:endParaRPr lang="en-US" dirty="0"/>
          </a:p>
        </p:txBody>
      </p:sp>
      <p:sp>
        <p:nvSpPr>
          <p:cNvPr id="3" name="Text Placeholder 2"/>
          <p:cNvSpPr>
            <a:spLocks noGrp="1"/>
          </p:cNvSpPr>
          <p:nvPr>
            <p:ph type="body" idx="1"/>
          </p:nvPr>
        </p:nvSpPr>
        <p:spPr>
          <a:xfrm>
            <a:off x="1261872" y="1828800"/>
            <a:ext cx="8595360" cy="4351337"/>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2"/>
          </p:nvPr>
        </p:nvSpPr>
        <p:spPr>
          <a:xfrm rot="16200000">
            <a:off x="10797542" y="998537"/>
            <a:ext cx="1904999" cy="365125"/>
          </a:xfrm>
          <a:prstGeom prst="rect">
            <a:avLst/>
          </a:prstGeom>
        </p:spPr>
        <p:txBody>
          <a:bodyPr vert="horz" lIns="91440" tIns="45720" rIns="91440" bIns="45720" rtlCol="0" anchor="ctr"/>
          <a:lstStyle>
            <a:lvl1pPr algn="r">
              <a:defRPr sz="1050" b="0">
                <a:solidFill>
                  <a:schemeClr val="tx1">
                    <a:lumMod val="50000"/>
                  </a:schemeClr>
                </a:solidFill>
              </a:defRPr>
            </a:lvl1pPr>
          </a:lstStyle>
          <a:p>
            <a:fld id="{F6FA2B21-3FCD-4721-B95C-427943F61125}" type="datetime1">
              <a:rPr lang="en-US" smtClean="0"/>
              <a:t>6/6/2020</a:t>
            </a:fld>
            <a:endParaRPr lang="en-US" dirty="0"/>
          </a:p>
        </p:txBody>
      </p:sp>
      <p:sp>
        <p:nvSpPr>
          <p:cNvPr id="5" name="Footer Placeholder 4"/>
          <p:cNvSpPr>
            <a:spLocks noGrp="1"/>
          </p:cNvSpPr>
          <p:nvPr>
            <p:ph type="ftr" sz="quarter" idx="3"/>
          </p:nvPr>
        </p:nvSpPr>
        <p:spPr>
          <a:xfrm rot="16200000">
            <a:off x="9959341" y="4046537"/>
            <a:ext cx="3581400" cy="365125"/>
          </a:xfrm>
          <a:prstGeom prst="rect">
            <a:avLst/>
          </a:prstGeom>
        </p:spPr>
        <p:txBody>
          <a:bodyPr vert="horz" lIns="91440" tIns="45720" rIns="91440" bIns="45720" rtlCol="0" anchor="ctr"/>
          <a:lstStyle>
            <a:lvl1pPr algn="l">
              <a:defRPr sz="1050">
                <a:solidFill>
                  <a:srgbClr val="969696"/>
                </a:solidFill>
              </a:defRPr>
            </a:lvl1pPr>
          </a:lstStyle>
          <a:p>
            <a:endParaRPr lang="en-US" dirty="0"/>
          </a:p>
        </p:txBody>
      </p:sp>
      <p:sp>
        <p:nvSpPr>
          <p:cNvPr id="6" name="Slide Number Placeholder 5"/>
          <p:cNvSpPr>
            <a:spLocks noGrp="1"/>
          </p:cNvSpPr>
          <p:nvPr>
            <p:ph type="sldNum" sz="quarter" idx="4"/>
          </p:nvPr>
        </p:nvSpPr>
        <p:spPr>
          <a:xfrm>
            <a:off x="11292840" y="6172200"/>
            <a:ext cx="914400" cy="593725"/>
          </a:xfrm>
          <a:prstGeom prst="rect">
            <a:avLst/>
          </a:prstGeom>
        </p:spPr>
        <p:txBody>
          <a:bodyPr vert="horz" lIns="45720" tIns="45720" rIns="45720" bIns="45720" rtlCol="0" anchor="ctr">
            <a:normAutofit/>
          </a:bodyPr>
          <a:lstStyle>
            <a:lvl1pPr algn="ctr">
              <a:defRPr sz="3600">
                <a:solidFill>
                  <a:srgbClr val="777777"/>
                </a:solidFill>
              </a:defRPr>
            </a:lvl1pPr>
          </a:lstStyle>
          <a:p>
            <a:fld id="{34B7E4EF-A1BD-40F4-AB7B-04F084DD991D}" type="slidenum">
              <a:rPr lang="en-US" smtClean="0"/>
              <a:t>‹N°›</a:t>
            </a:fld>
            <a:endParaRPr lang="en-US" dirty="0"/>
          </a:p>
        </p:txBody>
      </p:sp>
    </p:spTree>
    <p:extLst>
      <p:ext uri="{BB962C8B-B14F-4D97-AF65-F5344CB8AC3E}">
        <p14:creationId xmlns:p14="http://schemas.microsoft.com/office/powerpoint/2010/main" val="2076588672"/>
      </p:ext>
    </p:extLst>
  </p:cSld>
  <p:clrMap bg1="dk1" tx1="lt1" bg2="dk2" tx2="lt2" accent1="accent1" accent2="accent2" accent3="accent3" accent4="accent4" accent5="accent5" accent6="accent6" hlink="hlink" folHlink="folHlink"/>
  <p:sldLayoutIdLst>
    <p:sldLayoutId id="2147483877" r:id="rId1"/>
    <p:sldLayoutId id="2147483878" r:id="rId2"/>
    <p:sldLayoutId id="2147483879" r:id="rId3"/>
    <p:sldLayoutId id="2147483880" r:id="rId4"/>
    <p:sldLayoutId id="2147483881" r:id="rId5"/>
    <p:sldLayoutId id="2147483882" r:id="rId6"/>
    <p:sldLayoutId id="2147483883" r:id="rId7"/>
    <p:sldLayoutId id="2147483884" r:id="rId8"/>
    <p:sldLayoutId id="2147483885" r:id="rId9"/>
    <p:sldLayoutId id="2147483886" r:id="rId10"/>
    <p:sldLayoutId id="2147483887" r:id="rId11"/>
  </p:sldLayoutIdLst>
  <p:hf sldNum="0" hdr="0" ftr="0" dt="0"/>
  <p:txStyles>
    <p:title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18" Type="http://schemas.openxmlformats.org/officeDocument/2006/relationships/image" Target="../media/image16.png"/><Relationship Id="rId26" Type="http://schemas.openxmlformats.org/officeDocument/2006/relationships/image" Target="../media/image24.png"/><Relationship Id="rId3" Type="http://schemas.openxmlformats.org/officeDocument/2006/relationships/image" Target="../media/image1.png"/><Relationship Id="rId21" Type="http://schemas.openxmlformats.org/officeDocument/2006/relationships/image" Target="../media/image19.png"/><Relationship Id="rId34" Type="http://schemas.openxmlformats.org/officeDocument/2006/relationships/image" Target="../media/image35.png"/><Relationship Id="rId7" Type="http://schemas.openxmlformats.org/officeDocument/2006/relationships/image" Target="../media/image5.png"/><Relationship Id="rId12" Type="http://schemas.openxmlformats.org/officeDocument/2006/relationships/image" Target="../media/image10.png"/><Relationship Id="rId17" Type="http://schemas.openxmlformats.org/officeDocument/2006/relationships/image" Target="../media/image15.png"/><Relationship Id="rId25" Type="http://schemas.openxmlformats.org/officeDocument/2006/relationships/image" Target="../media/image23.png"/><Relationship Id="rId33" Type="http://schemas.openxmlformats.org/officeDocument/2006/relationships/image" Target="../media/image31.png"/><Relationship Id="rId2" Type="http://schemas.openxmlformats.org/officeDocument/2006/relationships/notesSlide" Target="../notesSlides/notesSlide9.xml"/><Relationship Id="rId16" Type="http://schemas.openxmlformats.org/officeDocument/2006/relationships/image" Target="../media/image14.png"/><Relationship Id="rId20" Type="http://schemas.openxmlformats.org/officeDocument/2006/relationships/image" Target="../media/image18.png"/><Relationship Id="rId29" Type="http://schemas.openxmlformats.org/officeDocument/2006/relationships/image" Target="../media/image27.pn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png"/><Relationship Id="rId24" Type="http://schemas.openxmlformats.org/officeDocument/2006/relationships/image" Target="../media/image22.png"/><Relationship Id="rId32" Type="http://schemas.openxmlformats.org/officeDocument/2006/relationships/image" Target="../media/image30.png"/><Relationship Id="rId5" Type="http://schemas.openxmlformats.org/officeDocument/2006/relationships/image" Target="../media/image3.png"/><Relationship Id="rId15" Type="http://schemas.openxmlformats.org/officeDocument/2006/relationships/image" Target="../media/image13.png"/><Relationship Id="rId23" Type="http://schemas.openxmlformats.org/officeDocument/2006/relationships/image" Target="../media/image21.png"/><Relationship Id="rId28" Type="http://schemas.openxmlformats.org/officeDocument/2006/relationships/image" Target="../media/image26.png"/><Relationship Id="rId10" Type="http://schemas.openxmlformats.org/officeDocument/2006/relationships/image" Target="../media/image8.png"/><Relationship Id="rId19" Type="http://schemas.openxmlformats.org/officeDocument/2006/relationships/image" Target="../media/image17.png"/><Relationship Id="rId31" Type="http://schemas.openxmlformats.org/officeDocument/2006/relationships/image" Target="../media/image29.png"/><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12.png"/><Relationship Id="rId22" Type="http://schemas.openxmlformats.org/officeDocument/2006/relationships/image" Target="../media/image20.png"/><Relationship Id="rId27" Type="http://schemas.openxmlformats.org/officeDocument/2006/relationships/image" Target="../media/image25.png"/><Relationship Id="rId30" Type="http://schemas.openxmlformats.org/officeDocument/2006/relationships/image" Target="../media/image28.png"/><Relationship Id="rId35" Type="http://schemas.openxmlformats.org/officeDocument/2006/relationships/image" Target="../media/image39.png"/></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18" Type="http://schemas.openxmlformats.org/officeDocument/2006/relationships/image" Target="../media/image16.png"/><Relationship Id="rId26" Type="http://schemas.openxmlformats.org/officeDocument/2006/relationships/image" Target="../media/image24.png"/><Relationship Id="rId3" Type="http://schemas.openxmlformats.org/officeDocument/2006/relationships/image" Target="../media/image1.png"/><Relationship Id="rId21" Type="http://schemas.openxmlformats.org/officeDocument/2006/relationships/image" Target="../media/image19.png"/><Relationship Id="rId7" Type="http://schemas.openxmlformats.org/officeDocument/2006/relationships/image" Target="../media/image5.png"/><Relationship Id="rId12" Type="http://schemas.openxmlformats.org/officeDocument/2006/relationships/image" Target="../media/image10.png"/><Relationship Id="rId17" Type="http://schemas.openxmlformats.org/officeDocument/2006/relationships/image" Target="../media/image15.png"/><Relationship Id="rId25" Type="http://schemas.openxmlformats.org/officeDocument/2006/relationships/image" Target="../media/image23.png"/><Relationship Id="rId33" Type="http://schemas.openxmlformats.org/officeDocument/2006/relationships/image" Target="../media/image31.png"/><Relationship Id="rId2" Type="http://schemas.openxmlformats.org/officeDocument/2006/relationships/notesSlide" Target="../notesSlides/notesSlide1.xml"/><Relationship Id="rId16" Type="http://schemas.openxmlformats.org/officeDocument/2006/relationships/image" Target="../media/image14.png"/><Relationship Id="rId20" Type="http://schemas.openxmlformats.org/officeDocument/2006/relationships/image" Target="../media/image18.png"/><Relationship Id="rId29" Type="http://schemas.openxmlformats.org/officeDocument/2006/relationships/image" Target="../media/image27.pn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png"/><Relationship Id="rId24" Type="http://schemas.openxmlformats.org/officeDocument/2006/relationships/image" Target="../media/image22.png"/><Relationship Id="rId32" Type="http://schemas.openxmlformats.org/officeDocument/2006/relationships/image" Target="../media/image30.png"/><Relationship Id="rId5" Type="http://schemas.openxmlformats.org/officeDocument/2006/relationships/image" Target="../media/image3.png"/><Relationship Id="rId15" Type="http://schemas.openxmlformats.org/officeDocument/2006/relationships/image" Target="../media/image13.png"/><Relationship Id="rId23" Type="http://schemas.openxmlformats.org/officeDocument/2006/relationships/image" Target="../media/image21.png"/><Relationship Id="rId28" Type="http://schemas.openxmlformats.org/officeDocument/2006/relationships/image" Target="../media/image26.png"/><Relationship Id="rId10" Type="http://schemas.openxmlformats.org/officeDocument/2006/relationships/image" Target="../media/image8.png"/><Relationship Id="rId19" Type="http://schemas.openxmlformats.org/officeDocument/2006/relationships/image" Target="../media/image17.png"/><Relationship Id="rId31" Type="http://schemas.openxmlformats.org/officeDocument/2006/relationships/image" Target="../media/image29.png"/><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12.png"/><Relationship Id="rId22" Type="http://schemas.openxmlformats.org/officeDocument/2006/relationships/image" Target="../media/image20.png"/><Relationship Id="rId27" Type="http://schemas.openxmlformats.org/officeDocument/2006/relationships/image" Target="../media/image25.png"/><Relationship Id="rId30" Type="http://schemas.openxmlformats.org/officeDocument/2006/relationships/image" Target="../media/image28.png"/></Relationships>
</file>

<file path=ppt/slides/_rels/slide3.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18" Type="http://schemas.openxmlformats.org/officeDocument/2006/relationships/image" Target="../media/image16.png"/><Relationship Id="rId26" Type="http://schemas.openxmlformats.org/officeDocument/2006/relationships/image" Target="../media/image24.png"/><Relationship Id="rId3" Type="http://schemas.openxmlformats.org/officeDocument/2006/relationships/image" Target="../media/image1.png"/><Relationship Id="rId21" Type="http://schemas.openxmlformats.org/officeDocument/2006/relationships/image" Target="../media/image19.png"/><Relationship Id="rId34" Type="http://schemas.openxmlformats.org/officeDocument/2006/relationships/image" Target="../media/image32.png"/><Relationship Id="rId7" Type="http://schemas.openxmlformats.org/officeDocument/2006/relationships/image" Target="../media/image5.png"/><Relationship Id="rId12" Type="http://schemas.openxmlformats.org/officeDocument/2006/relationships/image" Target="../media/image10.png"/><Relationship Id="rId17" Type="http://schemas.openxmlformats.org/officeDocument/2006/relationships/image" Target="../media/image15.png"/><Relationship Id="rId25" Type="http://schemas.openxmlformats.org/officeDocument/2006/relationships/image" Target="../media/image23.png"/><Relationship Id="rId33" Type="http://schemas.openxmlformats.org/officeDocument/2006/relationships/image" Target="../media/image31.png"/><Relationship Id="rId2" Type="http://schemas.openxmlformats.org/officeDocument/2006/relationships/notesSlide" Target="../notesSlides/notesSlide2.xml"/><Relationship Id="rId16" Type="http://schemas.openxmlformats.org/officeDocument/2006/relationships/image" Target="../media/image14.png"/><Relationship Id="rId20" Type="http://schemas.openxmlformats.org/officeDocument/2006/relationships/image" Target="../media/image18.png"/><Relationship Id="rId29" Type="http://schemas.openxmlformats.org/officeDocument/2006/relationships/image" Target="../media/image27.pn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png"/><Relationship Id="rId24" Type="http://schemas.openxmlformats.org/officeDocument/2006/relationships/image" Target="../media/image22.png"/><Relationship Id="rId32" Type="http://schemas.openxmlformats.org/officeDocument/2006/relationships/image" Target="../media/image30.png"/><Relationship Id="rId5" Type="http://schemas.openxmlformats.org/officeDocument/2006/relationships/image" Target="../media/image3.png"/><Relationship Id="rId15" Type="http://schemas.openxmlformats.org/officeDocument/2006/relationships/image" Target="../media/image13.png"/><Relationship Id="rId23" Type="http://schemas.openxmlformats.org/officeDocument/2006/relationships/image" Target="../media/image21.png"/><Relationship Id="rId28" Type="http://schemas.openxmlformats.org/officeDocument/2006/relationships/image" Target="../media/image26.png"/><Relationship Id="rId10" Type="http://schemas.openxmlformats.org/officeDocument/2006/relationships/image" Target="../media/image8.png"/><Relationship Id="rId19" Type="http://schemas.openxmlformats.org/officeDocument/2006/relationships/image" Target="../media/image17.png"/><Relationship Id="rId31" Type="http://schemas.openxmlformats.org/officeDocument/2006/relationships/image" Target="../media/image29.png"/><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12.png"/><Relationship Id="rId22" Type="http://schemas.openxmlformats.org/officeDocument/2006/relationships/image" Target="../media/image20.png"/><Relationship Id="rId27" Type="http://schemas.openxmlformats.org/officeDocument/2006/relationships/image" Target="../media/image25.png"/><Relationship Id="rId30" Type="http://schemas.openxmlformats.org/officeDocument/2006/relationships/image" Target="../media/image28.png"/></Relationships>
</file>

<file path=ppt/slides/_rels/slide4.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18" Type="http://schemas.openxmlformats.org/officeDocument/2006/relationships/image" Target="../media/image16.png"/><Relationship Id="rId26" Type="http://schemas.openxmlformats.org/officeDocument/2006/relationships/image" Target="../media/image24.png"/><Relationship Id="rId3" Type="http://schemas.openxmlformats.org/officeDocument/2006/relationships/image" Target="../media/image1.png"/><Relationship Id="rId21" Type="http://schemas.openxmlformats.org/officeDocument/2006/relationships/image" Target="../media/image19.png"/><Relationship Id="rId34" Type="http://schemas.openxmlformats.org/officeDocument/2006/relationships/image" Target="../media/image33.png"/><Relationship Id="rId7" Type="http://schemas.openxmlformats.org/officeDocument/2006/relationships/image" Target="../media/image5.png"/><Relationship Id="rId12" Type="http://schemas.openxmlformats.org/officeDocument/2006/relationships/image" Target="../media/image10.png"/><Relationship Id="rId17" Type="http://schemas.openxmlformats.org/officeDocument/2006/relationships/image" Target="../media/image15.png"/><Relationship Id="rId25" Type="http://schemas.openxmlformats.org/officeDocument/2006/relationships/image" Target="../media/image23.png"/><Relationship Id="rId33" Type="http://schemas.openxmlformats.org/officeDocument/2006/relationships/image" Target="../media/image31.png"/><Relationship Id="rId2" Type="http://schemas.openxmlformats.org/officeDocument/2006/relationships/notesSlide" Target="../notesSlides/notesSlide3.xml"/><Relationship Id="rId16" Type="http://schemas.openxmlformats.org/officeDocument/2006/relationships/image" Target="../media/image14.png"/><Relationship Id="rId20" Type="http://schemas.openxmlformats.org/officeDocument/2006/relationships/image" Target="../media/image18.png"/><Relationship Id="rId29" Type="http://schemas.openxmlformats.org/officeDocument/2006/relationships/image" Target="../media/image27.pn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png"/><Relationship Id="rId24" Type="http://schemas.openxmlformats.org/officeDocument/2006/relationships/image" Target="../media/image22.png"/><Relationship Id="rId32" Type="http://schemas.openxmlformats.org/officeDocument/2006/relationships/image" Target="../media/image30.png"/><Relationship Id="rId5" Type="http://schemas.openxmlformats.org/officeDocument/2006/relationships/image" Target="../media/image3.png"/><Relationship Id="rId15" Type="http://schemas.openxmlformats.org/officeDocument/2006/relationships/image" Target="../media/image13.png"/><Relationship Id="rId23" Type="http://schemas.openxmlformats.org/officeDocument/2006/relationships/image" Target="../media/image21.png"/><Relationship Id="rId28" Type="http://schemas.openxmlformats.org/officeDocument/2006/relationships/image" Target="../media/image26.png"/><Relationship Id="rId10" Type="http://schemas.openxmlformats.org/officeDocument/2006/relationships/image" Target="../media/image8.png"/><Relationship Id="rId19" Type="http://schemas.openxmlformats.org/officeDocument/2006/relationships/image" Target="../media/image17.png"/><Relationship Id="rId31" Type="http://schemas.openxmlformats.org/officeDocument/2006/relationships/image" Target="../media/image29.png"/><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12.png"/><Relationship Id="rId22" Type="http://schemas.openxmlformats.org/officeDocument/2006/relationships/image" Target="../media/image20.png"/><Relationship Id="rId27" Type="http://schemas.openxmlformats.org/officeDocument/2006/relationships/image" Target="../media/image25.png"/><Relationship Id="rId30" Type="http://schemas.openxmlformats.org/officeDocument/2006/relationships/image" Target="../media/image28.png"/></Relationships>
</file>

<file path=ppt/slides/_rels/slide5.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18" Type="http://schemas.openxmlformats.org/officeDocument/2006/relationships/image" Target="../media/image16.png"/><Relationship Id="rId26" Type="http://schemas.openxmlformats.org/officeDocument/2006/relationships/image" Target="../media/image24.png"/><Relationship Id="rId3" Type="http://schemas.openxmlformats.org/officeDocument/2006/relationships/image" Target="../media/image1.png"/><Relationship Id="rId21" Type="http://schemas.openxmlformats.org/officeDocument/2006/relationships/image" Target="../media/image19.png"/><Relationship Id="rId34" Type="http://schemas.openxmlformats.org/officeDocument/2006/relationships/image" Target="../media/image34.png"/><Relationship Id="rId7" Type="http://schemas.openxmlformats.org/officeDocument/2006/relationships/image" Target="../media/image5.png"/><Relationship Id="rId12" Type="http://schemas.openxmlformats.org/officeDocument/2006/relationships/image" Target="../media/image10.png"/><Relationship Id="rId17" Type="http://schemas.openxmlformats.org/officeDocument/2006/relationships/image" Target="../media/image15.png"/><Relationship Id="rId25" Type="http://schemas.openxmlformats.org/officeDocument/2006/relationships/image" Target="../media/image23.png"/><Relationship Id="rId33" Type="http://schemas.openxmlformats.org/officeDocument/2006/relationships/image" Target="../media/image31.png"/><Relationship Id="rId2" Type="http://schemas.openxmlformats.org/officeDocument/2006/relationships/notesSlide" Target="../notesSlides/notesSlide4.xml"/><Relationship Id="rId16" Type="http://schemas.openxmlformats.org/officeDocument/2006/relationships/image" Target="../media/image14.png"/><Relationship Id="rId20" Type="http://schemas.openxmlformats.org/officeDocument/2006/relationships/image" Target="../media/image18.png"/><Relationship Id="rId29" Type="http://schemas.openxmlformats.org/officeDocument/2006/relationships/image" Target="../media/image27.pn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png"/><Relationship Id="rId24" Type="http://schemas.openxmlformats.org/officeDocument/2006/relationships/image" Target="../media/image22.png"/><Relationship Id="rId32" Type="http://schemas.openxmlformats.org/officeDocument/2006/relationships/image" Target="../media/image30.png"/><Relationship Id="rId5" Type="http://schemas.openxmlformats.org/officeDocument/2006/relationships/image" Target="../media/image3.png"/><Relationship Id="rId15" Type="http://schemas.openxmlformats.org/officeDocument/2006/relationships/image" Target="../media/image13.png"/><Relationship Id="rId23" Type="http://schemas.openxmlformats.org/officeDocument/2006/relationships/image" Target="../media/image21.png"/><Relationship Id="rId28" Type="http://schemas.openxmlformats.org/officeDocument/2006/relationships/image" Target="../media/image26.png"/><Relationship Id="rId10" Type="http://schemas.openxmlformats.org/officeDocument/2006/relationships/image" Target="../media/image8.png"/><Relationship Id="rId19" Type="http://schemas.openxmlformats.org/officeDocument/2006/relationships/image" Target="../media/image17.png"/><Relationship Id="rId31" Type="http://schemas.openxmlformats.org/officeDocument/2006/relationships/image" Target="../media/image29.png"/><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12.png"/><Relationship Id="rId22" Type="http://schemas.openxmlformats.org/officeDocument/2006/relationships/image" Target="../media/image20.png"/><Relationship Id="rId27" Type="http://schemas.openxmlformats.org/officeDocument/2006/relationships/image" Target="../media/image25.png"/><Relationship Id="rId30" Type="http://schemas.openxmlformats.org/officeDocument/2006/relationships/image" Target="../media/image28.png"/></Relationships>
</file>

<file path=ppt/slides/_rels/slide6.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18" Type="http://schemas.openxmlformats.org/officeDocument/2006/relationships/image" Target="../media/image16.png"/><Relationship Id="rId26" Type="http://schemas.openxmlformats.org/officeDocument/2006/relationships/image" Target="../media/image24.png"/><Relationship Id="rId3" Type="http://schemas.openxmlformats.org/officeDocument/2006/relationships/image" Target="../media/image1.png"/><Relationship Id="rId21" Type="http://schemas.openxmlformats.org/officeDocument/2006/relationships/image" Target="../media/image19.png"/><Relationship Id="rId34" Type="http://schemas.openxmlformats.org/officeDocument/2006/relationships/image" Target="../media/image35.png"/><Relationship Id="rId7" Type="http://schemas.openxmlformats.org/officeDocument/2006/relationships/image" Target="../media/image5.png"/><Relationship Id="rId12" Type="http://schemas.openxmlformats.org/officeDocument/2006/relationships/image" Target="../media/image10.png"/><Relationship Id="rId17" Type="http://schemas.openxmlformats.org/officeDocument/2006/relationships/image" Target="../media/image15.png"/><Relationship Id="rId25" Type="http://schemas.openxmlformats.org/officeDocument/2006/relationships/image" Target="../media/image23.png"/><Relationship Id="rId33" Type="http://schemas.openxmlformats.org/officeDocument/2006/relationships/image" Target="../media/image31.png"/><Relationship Id="rId2" Type="http://schemas.openxmlformats.org/officeDocument/2006/relationships/notesSlide" Target="../notesSlides/notesSlide5.xml"/><Relationship Id="rId16" Type="http://schemas.openxmlformats.org/officeDocument/2006/relationships/image" Target="../media/image14.png"/><Relationship Id="rId20" Type="http://schemas.openxmlformats.org/officeDocument/2006/relationships/image" Target="../media/image18.png"/><Relationship Id="rId29" Type="http://schemas.openxmlformats.org/officeDocument/2006/relationships/image" Target="../media/image27.pn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png"/><Relationship Id="rId24" Type="http://schemas.openxmlformats.org/officeDocument/2006/relationships/image" Target="../media/image22.png"/><Relationship Id="rId32" Type="http://schemas.openxmlformats.org/officeDocument/2006/relationships/image" Target="../media/image30.png"/><Relationship Id="rId5" Type="http://schemas.openxmlformats.org/officeDocument/2006/relationships/image" Target="../media/image3.png"/><Relationship Id="rId15" Type="http://schemas.openxmlformats.org/officeDocument/2006/relationships/image" Target="../media/image13.png"/><Relationship Id="rId23" Type="http://schemas.openxmlformats.org/officeDocument/2006/relationships/image" Target="../media/image21.png"/><Relationship Id="rId28" Type="http://schemas.openxmlformats.org/officeDocument/2006/relationships/image" Target="../media/image26.png"/><Relationship Id="rId10" Type="http://schemas.openxmlformats.org/officeDocument/2006/relationships/image" Target="../media/image8.png"/><Relationship Id="rId19" Type="http://schemas.openxmlformats.org/officeDocument/2006/relationships/image" Target="../media/image17.png"/><Relationship Id="rId31" Type="http://schemas.openxmlformats.org/officeDocument/2006/relationships/image" Target="../media/image29.png"/><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12.png"/><Relationship Id="rId22" Type="http://schemas.openxmlformats.org/officeDocument/2006/relationships/image" Target="../media/image20.png"/><Relationship Id="rId27" Type="http://schemas.openxmlformats.org/officeDocument/2006/relationships/image" Target="../media/image25.png"/><Relationship Id="rId30" Type="http://schemas.openxmlformats.org/officeDocument/2006/relationships/image" Target="../media/image28.png"/></Relationships>
</file>

<file path=ppt/slides/_rels/slide7.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18" Type="http://schemas.openxmlformats.org/officeDocument/2006/relationships/image" Target="../media/image16.png"/><Relationship Id="rId26" Type="http://schemas.openxmlformats.org/officeDocument/2006/relationships/image" Target="../media/image24.png"/><Relationship Id="rId3" Type="http://schemas.openxmlformats.org/officeDocument/2006/relationships/image" Target="../media/image1.png"/><Relationship Id="rId21" Type="http://schemas.openxmlformats.org/officeDocument/2006/relationships/image" Target="../media/image19.png"/><Relationship Id="rId34" Type="http://schemas.openxmlformats.org/officeDocument/2006/relationships/image" Target="../media/image35.png"/><Relationship Id="rId7" Type="http://schemas.openxmlformats.org/officeDocument/2006/relationships/image" Target="../media/image5.png"/><Relationship Id="rId12" Type="http://schemas.openxmlformats.org/officeDocument/2006/relationships/image" Target="../media/image10.png"/><Relationship Id="rId17" Type="http://schemas.openxmlformats.org/officeDocument/2006/relationships/image" Target="../media/image15.png"/><Relationship Id="rId25" Type="http://schemas.openxmlformats.org/officeDocument/2006/relationships/image" Target="../media/image23.png"/><Relationship Id="rId33" Type="http://schemas.openxmlformats.org/officeDocument/2006/relationships/image" Target="../media/image31.png"/><Relationship Id="rId2" Type="http://schemas.openxmlformats.org/officeDocument/2006/relationships/notesSlide" Target="../notesSlides/notesSlide6.xml"/><Relationship Id="rId16" Type="http://schemas.openxmlformats.org/officeDocument/2006/relationships/image" Target="../media/image14.png"/><Relationship Id="rId20" Type="http://schemas.openxmlformats.org/officeDocument/2006/relationships/image" Target="../media/image18.png"/><Relationship Id="rId29" Type="http://schemas.openxmlformats.org/officeDocument/2006/relationships/image" Target="../media/image27.pn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png"/><Relationship Id="rId24" Type="http://schemas.openxmlformats.org/officeDocument/2006/relationships/image" Target="../media/image22.png"/><Relationship Id="rId32" Type="http://schemas.openxmlformats.org/officeDocument/2006/relationships/image" Target="../media/image30.png"/><Relationship Id="rId5" Type="http://schemas.openxmlformats.org/officeDocument/2006/relationships/image" Target="../media/image3.png"/><Relationship Id="rId15" Type="http://schemas.openxmlformats.org/officeDocument/2006/relationships/image" Target="../media/image13.png"/><Relationship Id="rId23" Type="http://schemas.openxmlformats.org/officeDocument/2006/relationships/image" Target="../media/image21.png"/><Relationship Id="rId28" Type="http://schemas.openxmlformats.org/officeDocument/2006/relationships/image" Target="../media/image26.png"/><Relationship Id="rId10" Type="http://schemas.openxmlformats.org/officeDocument/2006/relationships/image" Target="../media/image8.png"/><Relationship Id="rId19" Type="http://schemas.openxmlformats.org/officeDocument/2006/relationships/image" Target="../media/image17.png"/><Relationship Id="rId31" Type="http://schemas.openxmlformats.org/officeDocument/2006/relationships/image" Target="../media/image29.png"/><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12.png"/><Relationship Id="rId22" Type="http://schemas.openxmlformats.org/officeDocument/2006/relationships/image" Target="../media/image20.png"/><Relationship Id="rId27" Type="http://schemas.openxmlformats.org/officeDocument/2006/relationships/image" Target="../media/image25.png"/><Relationship Id="rId30" Type="http://schemas.openxmlformats.org/officeDocument/2006/relationships/image" Target="../media/image28.png"/><Relationship Id="rId35" Type="http://schemas.openxmlformats.org/officeDocument/2006/relationships/image" Target="../media/image36.png"/></Relationships>
</file>

<file path=ppt/slides/_rels/slide8.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18" Type="http://schemas.openxmlformats.org/officeDocument/2006/relationships/image" Target="../media/image16.png"/><Relationship Id="rId26" Type="http://schemas.openxmlformats.org/officeDocument/2006/relationships/image" Target="../media/image24.png"/><Relationship Id="rId3" Type="http://schemas.openxmlformats.org/officeDocument/2006/relationships/image" Target="../media/image1.png"/><Relationship Id="rId21" Type="http://schemas.openxmlformats.org/officeDocument/2006/relationships/image" Target="../media/image19.png"/><Relationship Id="rId34" Type="http://schemas.openxmlformats.org/officeDocument/2006/relationships/image" Target="../media/image35.png"/><Relationship Id="rId7" Type="http://schemas.openxmlformats.org/officeDocument/2006/relationships/image" Target="../media/image5.png"/><Relationship Id="rId12" Type="http://schemas.openxmlformats.org/officeDocument/2006/relationships/image" Target="../media/image10.png"/><Relationship Id="rId17" Type="http://schemas.openxmlformats.org/officeDocument/2006/relationships/image" Target="../media/image15.png"/><Relationship Id="rId25" Type="http://schemas.openxmlformats.org/officeDocument/2006/relationships/image" Target="../media/image23.png"/><Relationship Id="rId33" Type="http://schemas.openxmlformats.org/officeDocument/2006/relationships/image" Target="../media/image31.png"/><Relationship Id="rId2" Type="http://schemas.openxmlformats.org/officeDocument/2006/relationships/notesSlide" Target="../notesSlides/notesSlide7.xml"/><Relationship Id="rId16" Type="http://schemas.openxmlformats.org/officeDocument/2006/relationships/image" Target="../media/image14.png"/><Relationship Id="rId20" Type="http://schemas.openxmlformats.org/officeDocument/2006/relationships/image" Target="../media/image18.png"/><Relationship Id="rId29" Type="http://schemas.openxmlformats.org/officeDocument/2006/relationships/image" Target="../media/image27.pn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png"/><Relationship Id="rId24" Type="http://schemas.openxmlformats.org/officeDocument/2006/relationships/image" Target="../media/image22.png"/><Relationship Id="rId32" Type="http://schemas.openxmlformats.org/officeDocument/2006/relationships/image" Target="../media/image30.png"/><Relationship Id="rId5" Type="http://schemas.openxmlformats.org/officeDocument/2006/relationships/image" Target="../media/image3.png"/><Relationship Id="rId15" Type="http://schemas.openxmlformats.org/officeDocument/2006/relationships/image" Target="../media/image13.png"/><Relationship Id="rId23" Type="http://schemas.openxmlformats.org/officeDocument/2006/relationships/image" Target="../media/image21.png"/><Relationship Id="rId28" Type="http://schemas.openxmlformats.org/officeDocument/2006/relationships/image" Target="../media/image26.png"/><Relationship Id="rId10" Type="http://schemas.openxmlformats.org/officeDocument/2006/relationships/image" Target="../media/image8.png"/><Relationship Id="rId19" Type="http://schemas.openxmlformats.org/officeDocument/2006/relationships/image" Target="../media/image17.png"/><Relationship Id="rId31" Type="http://schemas.openxmlformats.org/officeDocument/2006/relationships/image" Target="../media/image29.png"/><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12.png"/><Relationship Id="rId22" Type="http://schemas.openxmlformats.org/officeDocument/2006/relationships/image" Target="../media/image20.png"/><Relationship Id="rId27" Type="http://schemas.openxmlformats.org/officeDocument/2006/relationships/image" Target="../media/image25.png"/><Relationship Id="rId30" Type="http://schemas.openxmlformats.org/officeDocument/2006/relationships/image" Target="../media/image28.png"/><Relationship Id="rId35" Type="http://schemas.openxmlformats.org/officeDocument/2006/relationships/image" Target="../media/image37.png"/></Relationships>
</file>

<file path=ppt/slides/_rels/slide9.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18" Type="http://schemas.openxmlformats.org/officeDocument/2006/relationships/image" Target="../media/image16.png"/><Relationship Id="rId26" Type="http://schemas.openxmlformats.org/officeDocument/2006/relationships/image" Target="../media/image24.png"/><Relationship Id="rId3" Type="http://schemas.openxmlformats.org/officeDocument/2006/relationships/image" Target="../media/image1.png"/><Relationship Id="rId21" Type="http://schemas.openxmlformats.org/officeDocument/2006/relationships/image" Target="../media/image19.png"/><Relationship Id="rId34" Type="http://schemas.openxmlformats.org/officeDocument/2006/relationships/image" Target="../media/image35.png"/><Relationship Id="rId7" Type="http://schemas.openxmlformats.org/officeDocument/2006/relationships/image" Target="../media/image5.png"/><Relationship Id="rId12" Type="http://schemas.openxmlformats.org/officeDocument/2006/relationships/image" Target="../media/image10.png"/><Relationship Id="rId17" Type="http://schemas.openxmlformats.org/officeDocument/2006/relationships/image" Target="../media/image15.png"/><Relationship Id="rId25" Type="http://schemas.openxmlformats.org/officeDocument/2006/relationships/image" Target="../media/image23.png"/><Relationship Id="rId33" Type="http://schemas.openxmlformats.org/officeDocument/2006/relationships/image" Target="../media/image31.png"/><Relationship Id="rId2" Type="http://schemas.openxmlformats.org/officeDocument/2006/relationships/notesSlide" Target="../notesSlides/notesSlide8.xml"/><Relationship Id="rId16" Type="http://schemas.openxmlformats.org/officeDocument/2006/relationships/image" Target="../media/image14.png"/><Relationship Id="rId20" Type="http://schemas.openxmlformats.org/officeDocument/2006/relationships/image" Target="../media/image18.png"/><Relationship Id="rId29" Type="http://schemas.openxmlformats.org/officeDocument/2006/relationships/image" Target="../media/image27.pn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png"/><Relationship Id="rId24" Type="http://schemas.openxmlformats.org/officeDocument/2006/relationships/image" Target="../media/image22.png"/><Relationship Id="rId32" Type="http://schemas.openxmlformats.org/officeDocument/2006/relationships/image" Target="../media/image30.png"/><Relationship Id="rId5" Type="http://schemas.openxmlformats.org/officeDocument/2006/relationships/image" Target="../media/image3.png"/><Relationship Id="rId15" Type="http://schemas.openxmlformats.org/officeDocument/2006/relationships/image" Target="../media/image13.png"/><Relationship Id="rId23" Type="http://schemas.openxmlformats.org/officeDocument/2006/relationships/image" Target="../media/image21.png"/><Relationship Id="rId28" Type="http://schemas.openxmlformats.org/officeDocument/2006/relationships/image" Target="../media/image26.png"/><Relationship Id="rId10" Type="http://schemas.openxmlformats.org/officeDocument/2006/relationships/image" Target="../media/image8.png"/><Relationship Id="rId19" Type="http://schemas.openxmlformats.org/officeDocument/2006/relationships/image" Target="../media/image17.png"/><Relationship Id="rId31" Type="http://schemas.openxmlformats.org/officeDocument/2006/relationships/image" Target="../media/image29.png"/><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12.png"/><Relationship Id="rId22" Type="http://schemas.openxmlformats.org/officeDocument/2006/relationships/image" Target="../media/image20.png"/><Relationship Id="rId27" Type="http://schemas.openxmlformats.org/officeDocument/2006/relationships/image" Target="../media/image25.png"/><Relationship Id="rId30" Type="http://schemas.openxmlformats.org/officeDocument/2006/relationships/image" Target="../media/image28.png"/><Relationship Id="rId35" Type="http://schemas.openxmlformats.org/officeDocument/2006/relationships/image" Target="../media/image38.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chemeClr val="accent5">
                <a:lumMod val="75000"/>
              </a:schemeClr>
            </a:gs>
            <a:gs pos="42000">
              <a:schemeClr val="accent1">
                <a:lumMod val="50000"/>
              </a:schemeClr>
            </a:gs>
            <a:gs pos="20000">
              <a:schemeClr val="tx2">
                <a:lumMod val="50000"/>
              </a:schemeClr>
            </a:gs>
            <a:gs pos="72000">
              <a:schemeClr val="accent2">
                <a:lumMod val="75000"/>
              </a:schemeClr>
            </a:gs>
            <a:gs pos="100000">
              <a:srgbClr val="0070C0"/>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59CCEE7-945D-43D6-B03F-FD55EC0AFFA7}"/>
              </a:ext>
            </a:extLst>
          </p:cNvPr>
          <p:cNvSpPr>
            <a:spLocks noGrp="1"/>
          </p:cNvSpPr>
          <p:nvPr>
            <p:ph type="ctrTitle"/>
          </p:nvPr>
        </p:nvSpPr>
        <p:spPr>
          <a:xfrm>
            <a:off x="424873" y="-1"/>
            <a:ext cx="2991205" cy="1754909"/>
          </a:xfrm>
        </p:spPr>
        <p:txBody>
          <a:bodyPr>
            <a:normAutofit/>
          </a:bodyPr>
          <a:lstStyle/>
          <a:p>
            <a:pPr algn="ctr"/>
            <a:r>
              <a:rPr lang="fr-FR" sz="4000" b="1" dirty="0">
                <a:latin typeface="Colonna MT" panose="04020805060202030203" pitchFamily="82" charset="0"/>
              </a:rPr>
              <a:t>Les Autres</a:t>
            </a:r>
          </a:p>
        </p:txBody>
      </p:sp>
      <p:sp>
        <p:nvSpPr>
          <p:cNvPr id="3" name="Sous-titre 2">
            <a:extLst>
              <a:ext uri="{FF2B5EF4-FFF2-40B4-BE49-F238E27FC236}">
                <a16:creationId xmlns:a16="http://schemas.microsoft.com/office/drawing/2014/main" id="{ABAC2EAB-A0D3-45AF-896D-5F4104C31A3C}"/>
              </a:ext>
            </a:extLst>
          </p:cNvPr>
          <p:cNvSpPr>
            <a:spLocks noGrp="1"/>
          </p:cNvSpPr>
          <p:nvPr>
            <p:ph type="subTitle" idx="1"/>
          </p:nvPr>
        </p:nvSpPr>
        <p:spPr>
          <a:xfrm>
            <a:off x="0" y="2570481"/>
            <a:ext cx="3115029" cy="721360"/>
          </a:xfrm>
        </p:spPr>
        <p:txBody>
          <a:bodyPr>
            <a:noAutofit/>
          </a:bodyPr>
          <a:lstStyle/>
          <a:p>
            <a:pPr marL="285750" indent="-285750">
              <a:buFont typeface="Arial" panose="020B0604020202020204" pitchFamily="34" charset="0"/>
              <a:buChar char="•"/>
            </a:pPr>
            <a:r>
              <a:rPr lang="fr-FR" sz="3000" b="1" dirty="0">
                <a:latin typeface="Colonna MT" panose="04020805060202030203" pitchFamily="82" charset="0"/>
              </a:rPr>
              <a:t>Les Dames du Reflet</a:t>
            </a:r>
          </a:p>
          <a:p>
            <a:pPr marL="285750" indent="-285750">
              <a:buFont typeface="Arial" panose="020B0604020202020204" pitchFamily="34" charset="0"/>
              <a:buChar char="•"/>
            </a:pPr>
            <a:r>
              <a:rPr lang="fr-FR" sz="3000" b="1" dirty="0">
                <a:latin typeface="Colonna MT" panose="04020805060202030203" pitchFamily="82" charset="0"/>
              </a:rPr>
              <a:t>Les Minotaures</a:t>
            </a:r>
          </a:p>
          <a:p>
            <a:pPr marL="285750" indent="-285750">
              <a:buFont typeface="Arial" panose="020B0604020202020204" pitchFamily="34" charset="0"/>
              <a:buChar char="•"/>
            </a:pPr>
            <a:r>
              <a:rPr lang="fr-FR" sz="3000" b="1" dirty="0">
                <a:latin typeface="Colonna MT" panose="04020805060202030203" pitchFamily="82" charset="0"/>
              </a:rPr>
              <a:t>Les Orcs Noirs</a:t>
            </a:r>
          </a:p>
          <a:p>
            <a:pPr marL="285750" indent="-285750">
              <a:buFont typeface="Arial" panose="020B0604020202020204" pitchFamily="34" charset="0"/>
              <a:buChar char="•"/>
            </a:pPr>
            <a:r>
              <a:rPr lang="fr-FR" sz="3000" b="1" dirty="0">
                <a:latin typeface="Colonna MT" panose="04020805060202030203" pitchFamily="82" charset="0"/>
              </a:rPr>
              <a:t>Les Gobelins de l’Ombre</a:t>
            </a:r>
          </a:p>
          <a:p>
            <a:pPr marL="285750" indent="-285750">
              <a:buFont typeface="Arial" panose="020B0604020202020204" pitchFamily="34" charset="0"/>
              <a:buChar char="•"/>
            </a:pPr>
            <a:r>
              <a:rPr lang="fr-FR" sz="3000" b="1" dirty="0">
                <a:latin typeface="Colonna MT" panose="04020805060202030203" pitchFamily="82" charset="0"/>
              </a:rPr>
              <a:t>Les Bis-</a:t>
            </a:r>
            <a:r>
              <a:rPr lang="fr-FR" sz="3000" b="1" dirty="0" err="1">
                <a:latin typeface="Colonna MT" panose="04020805060202030203" pitchFamily="82" charset="0"/>
              </a:rPr>
              <a:t>Saecrim</a:t>
            </a:r>
            <a:endParaRPr lang="fr-FR" sz="3000" b="1" dirty="0">
              <a:latin typeface="Colonna MT" panose="04020805060202030203" pitchFamily="82" charset="0"/>
            </a:endParaRPr>
          </a:p>
          <a:p>
            <a:pPr marL="285750" indent="-285750">
              <a:buFont typeface="Arial" panose="020B0604020202020204" pitchFamily="34" charset="0"/>
              <a:buChar char="•"/>
            </a:pPr>
            <a:endParaRPr lang="fr-FR" sz="3200" b="1" dirty="0">
              <a:latin typeface="Colonna MT" panose="04020805060202030203" pitchFamily="82" charset="0"/>
            </a:endParaRPr>
          </a:p>
        </p:txBody>
      </p:sp>
      <p:sp>
        <p:nvSpPr>
          <p:cNvPr id="5" name="Sous-titre 2">
            <a:extLst>
              <a:ext uri="{FF2B5EF4-FFF2-40B4-BE49-F238E27FC236}">
                <a16:creationId xmlns:a16="http://schemas.microsoft.com/office/drawing/2014/main" id="{98575F91-6361-4440-9A67-9E0FDB856252}"/>
              </a:ext>
            </a:extLst>
          </p:cNvPr>
          <p:cNvSpPr txBox="1">
            <a:spLocks/>
          </p:cNvSpPr>
          <p:nvPr/>
        </p:nvSpPr>
        <p:spPr>
          <a:xfrm>
            <a:off x="3042279" y="2574637"/>
            <a:ext cx="3228175" cy="721360"/>
          </a:xfrm>
          <a:prstGeom prst="rect">
            <a:avLst/>
          </a:prstGeom>
        </p:spPr>
        <p:txBody>
          <a:bodyPr vert="horz" lIns="91440" tIns="45720" rIns="91440" bIns="45720" rtlCol="0">
            <a:noAutofit/>
          </a:bodyPr>
          <a:lstStyle>
            <a:lvl1pPr marL="0" indent="0" algn="l" defTabSz="914400" rtl="0" eaLnBrk="1" latinLnBrk="0" hangingPunct="1">
              <a:lnSpc>
                <a:spcPct val="95000"/>
              </a:lnSpc>
              <a:spcBef>
                <a:spcPts val="1400"/>
              </a:spcBef>
              <a:spcAft>
                <a:spcPts val="200"/>
              </a:spcAft>
              <a:buClr>
                <a:schemeClr val="accent1"/>
              </a:buClr>
              <a:buSzPct val="80000"/>
              <a:buFont typeface="Arial" pitchFamily="34" charset="0"/>
              <a:buNone/>
              <a:defRPr sz="2200" kern="1200" spc="10" baseline="0">
                <a:solidFill>
                  <a:schemeClr val="tx1">
                    <a:lumMod val="65000"/>
                  </a:schemeClr>
                </a:solidFill>
                <a:latin typeface="+mn-lt"/>
                <a:ea typeface="+mn-ea"/>
                <a:cs typeface="+mn-cs"/>
              </a:defRPr>
            </a:lvl1pPr>
            <a:lvl2pPr marL="457200" indent="0" algn="ctr" defTabSz="914400" rtl="0" eaLnBrk="1" latinLnBrk="0" hangingPunct="1">
              <a:lnSpc>
                <a:spcPct val="90000"/>
              </a:lnSpc>
              <a:spcBef>
                <a:spcPts val="300"/>
              </a:spcBef>
              <a:spcAft>
                <a:spcPts val="300"/>
              </a:spcAft>
              <a:buClr>
                <a:schemeClr val="accent1"/>
              </a:buClr>
              <a:buFont typeface="Wingdings 2" pitchFamily="18" charset="2"/>
              <a:buNone/>
              <a:defRPr sz="2200" kern="1200">
                <a:solidFill>
                  <a:schemeClr val="tx1">
                    <a:lumMod val="85000"/>
                    <a:lumOff val="15000"/>
                  </a:schemeClr>
                </a:solidFill>
                <a:latin typeface="+mn-lt"/>
                <a:ea typeface="+mn-ea"/>
                <a:cs typeface="+mn-cs"/>
              </a:defRPr>
            </a:lvl2pPr>
            <a:lvl3pPr marL="914400" indent="0" algn="ctr" defTabSz="914400" rtl="0" eaLnBrk="1" latinLnBrk="0" hangingPunct="1">
              <a:lnSpc>
                <a:spcPct val="90000"/>
              </a:lnSpc>
              <a:spcBef>
                <a:spcPts val="300"/>
              </a:spcBef>
              <a:spcAft>
                <a:spcPts val="300"/>
              </a:spcAft>
              <a:buClr>
                <a:schemeClr val="accent1"/>
              </a:buClr>
              <a:buFont typeface="Wingdings 2" pitchFamily="18" charset="2"/>
              <a:buNone/>
              <a:defRPr sz="2200" kern="1200">
                <a:solidFill>
                  <a:schemeClr val="tx1">
                    <a:lumMod val="85000"/>
                    <a:lumOff val="15000"/>
                  </a:schemeClr>
                </a:solidFill>
                <a:latin typeface="+mn-lt"/>
                <a:ea typeface="+mn-ea"/>
                <a:cs typeface="+mn-cs"/>
              </a:defRPr>
            </a:lvl3pPr>
            <a:lvl4pPr marL="1371600" indent="0" algn="ctr" defTabSz="914400" rtl="0" eaLnBrk="1" latinLnBrk="0" hangingPunct="1">
              <a:lnSpc>
                <a:spcPct val="90000"/>
              </a:lnSpc>
              <a:spcBef>
                <a:spcPts val="300"/>
              </a:spcBef>
              <a:spcAft>
                <a:spcPts val="300"/>
              </a:spcAft>
              <a:buClr>
                <a:schemeClr val="accent1"/>
              </a:buClr>
              <a:buFont typeface="Wingdings 2" pitchFamily="18" charset="2"/>
              <a:buNone/>
              <a:defRPr sz="2000" kern="1200">
                <a:solidFill>
                  <a:schemeClr val="tx1">
                    <a:lumMod val="85000"/>
                    <a:lumOff val="15000"/>
                  </a:schemeClr>
                </a:solidFill>
                <a:latin typeface="+mn-lt"/>
                <a:ea typeface="+mn-ea"/>
                <a:cs typeface="+mn-cs"/>
              </a:defRPr>
            </a:lvl4pPr>
            <a:lvl5pPr marL="1828800" indent="0" algn="ctr" defTabSz="914400" rtl="0" eaLnBrk="1" latinLnBrk="0" hangingPunct="1">
              <a:lnSpc>
                <a:spcPct val="90000"/>
              </a:lnSpc>
              <a:spcBef>
                <a:spcPts val="300"/>
              </a:spcBef>
              <a:spcAft>
                <a:spcPts val="300"/>
              </a:spcAft>
              <a:buClr>
                <a:schemeClr val="accent1"/>
              </a:buClr>
              <a:buFont typeface="Wingdings 2" pitchFamily="18" charset="2"/>
              <a:buNone/>
              <a:defRPr sz="2000" kern="1200">
                <a:solidFill>
                  <a:schemeClr val="tx1">
                    <a:lumMod val="85000"/>
                    <a:lumOff val="15000"/>
                  </a:schemeClr>
                </a:solidFill>
                <a:latin typeface="+mn-lt"/>
                <a:ea typeface="+mn-ea"/>
                <a:cs typeface="+mn-cs"/>
              </a:defRPr>
            </a:lvl5pPr>
            <a:lvl6pPr marL="2286000" indent="0" algn="ctr" defTabSz="914400" rtl="0" eaLnBrk="1" latinLnBrk="0" hangingPunct="1">
              <a:lnSpc>
                <a:spcPct val="90000"/>
              </a:lnSpc>
              <a:spcBef>
                <a:spcPts val="300"/>
              </a:spcBef>
              <a:spcAft>
                <a:spcPts val="300"/>
              </a:spcAft>
              <a:buClr>
                <a:schemeClr val="accent1"/>
              </a:buClr>
              <a:buFont typeface="Wingdings 2" pitchFamily="18" charset="2"/>
              <a:buNone/>
              <a:defRPr sz="2000" kern="1200">
                <a:solidFill>
                  <a:schemeClr val="tx1">
                    <a:lumMod val="85000"/>
                    <a:lumOff val="15000"/>
                  </a:schemeClr>
                </a:solidFill>
                <a:latin typeface="+mn-lt"/>
                <a:ea typeface="+mn-ea"/>
                <a:cs typeface="+mn-cs"/>
              </a:defRPr>
            </a:lvl6pPr>
            <a:lvl7pPr marL="2743200" indent="0" algn="ctr" defTabSz="914400" rtl="0" eaLnBrk="1" latinLnBrk="0" hangingPunct="1">
              <a:lnSpc>
                <a:spcPct val="90000"/>
              </a:lnSpc>
              <a:spcBef>
                <a:spcPts val="300"/>
              </a:spcBef>
              <a:spcAft>
                <a:spcPts val="300"/>
              </a:spcAft>
              <a:buClr>
                <a:schemeClr val="accent1"/>
              </a:buClr>
              <a:buFont typeface="Wingdings 2" pitchFamily="18" charset="2"/>
              <a:buNone/>
              <a:defRPr sz="2000" kern="1200">
                <a:solidFill>
                  <a:schemeClr val="tx1">
                    <a:lumMod val="85000"/>
                    <a:lumOff val="15000"/>
                  </a:schemeClr>
                </a:solidFill>
                <a:latin typeface="+mn-lt"/>
                <a:ea typeface="+mn-ea"/>
                <a:cs typeface="+mn-cs"/>
              </a:defRPr>
            </a:lvl7pPr>
            <a:lvl8pPr marL="3200400" indent="0" algn="ctr" defTabSz="914400" rtl="0" eaLnBrk="1" latinLnBrk="0" hangingPunct="1">
              <a:lnSpc>
                <a:spcPct val="90000"/>
              </a:lnSpc>
              <a:spcBef>
                <a:spcPts val="300"/>
              </a:spcBef>
              <a:spcAft>
                <a:spcPts val="300"/>
              </a:spcAft>
              <a:buClr>
                <a:schemeClr val="accent1"/>
              </a:buClr>
              <a:buFont typeface="Wingdings 2" pitchFamily="18" charset="2"/>
              <a:buNone/>
              <a:defRPr sz="2000" kern="1200">
                <a:solidFill>
                  <a:schemeClr val="tx1">
                    <a:lumMod val="85000"/>
                    <a:lumOff val="15000"/>
                  </a:schemeClr>
                </a:solidFill>
                <a:latin typeface="+mn-lt"/>
                <a:ea typeface="+mn-ea"/>
                <a:cs typeface="+mn-cs"/>
              </a:defRPr>
            </a:lvl8pPr>
            <a:lvl9pPr marL="3657600" indent="0" algn="ctr" defTabSz="914400" rtl="0" eaLnBrk="1" latinLnBrk="0" hangingPunct="1">
              <a:lnSpc>
                <a:spcPct val="90000"/>
              </a:lnSpc>
              <a:spcBef>
                <a:spcPts val="300"/>
              </a:spcBef>
              <a:spcAft>
                <a:spcPts val="300"/>
              </a:spcAft>
              <a:buClr>
                <a:schemeClr val="accent1"/>
              </a:buClr>
              <a:buFont typeface="Wingdings 2" pitchFamily="18" charset="2"/>
              <a:buNone/>
              <a:defRPr sz="2000" kern="1200">
                <a:solidFill>
                  <a:schemeClr val="tx1">
                    <a:lumMod val="85000"/>
                    <a:lumOff val="15000"/>
                  </a:schemeClr>
                </a:solidFill>
                <a:latin typeface="+mn-lt"/>
                <a:ea typeface="+mn-ea"/>
                <a:cs typeface="+mn-cs"/>
              </a:defRPr>
            </a:lvl9pPr>
          </a:lstStyle>
          <a:p>
            <a:pPr marL="285750" indent="-285750">
              <a:buFont typeface="Arial" pitchFamily="34" charset="0"/>
              <a:buChar char="•"/>
            </a:pPr>
            <a:r>
              <a:rPr lang="fr-FR" sz="3000" b="1" dirty="0">
                <a:latin typeface="Colonna MT" panose="04020805060202030203" pitchFamily="82" charset="0"/>
              </a:rPr>
              <a:t>Les </a:t>
            </a:r>
            <a:r>
              <a:rPr lang="fr-FR" sz="3000" b="1" dirty="0" err="1">
                <a:latin typeface="Colonna MT" panose="04020805060202030203" pitchFamily="82" charset="0"/>
              </a:rPr>
              <a:t>Zalitengrim</a:t>
            </a:r>
            <a:endParaRPr lang="fr-FR" sz="3000" b="1" dirty="0">
              <a:latin typeface="Colonna MT" panose="04020805060202030203" pitchFamily="82" charset="0"/>
            </a:endParaRPr>
          </a:p>
          <a:p>
            <a:pPr marL="285750" indent="-285750">
              <a:buFont typeface="Arial" pitchFamily="34" charset="0"/>
              <a:buChar char="•"/>
            </a:pPr>
            <a:r>
              <a:rPr lang="fr-FR" sz="3000" b="1" dirty="0">
                <a:latin typeface="Colonna MT" panose="04020805060202030203" pitchFamily="82" charset="0"/>
              </a:rPr>
              <a:t>Les </a:t>
            </a:r>
            <a:r>
              <a:rPr lang="fr-FR" sz="3000" b="1" dirty="0" err="1">
                <a:latin typeface="Colonna MT" panose="04020805060202030203" pitchFamily="82" charset="0"/>
              </a:rPr>
              <a:t>Xileyrim</a:t>
            </a:r>
            <a:endParaRPr lang="fr-FR" sz="3000" b="1" dirty="0">
              <a:latin typeface="Colonna MT" panose="04020805060202030203" pitchFamily="82" charset="0"/>
            </a:endParaRPr>
          </a:p>
          <a:p>
            <a:pPr marL="285750" indent="-285750">
              <a:buFont typeface="Arial" pitchFamily="34" charset="0"/>
              <a:buChar char="•"/>
            </a:pPr>
            <a:r>
              <a:rPr lang="fr-FR" sz="3000" b="1" dirty="0">
                <a:latin typeface="Colonna MT" panose="04020805060202030203" pitchFamily="82" charset="0"/>
              </a:rPr>
              <a:t>Les </a:t>
            </a:r>
            <a:r>
              <a:rPr lang="fr-FR" sz="3000" b="1" dirty="0" err="1">
                <a:latin typeface="Colonna MT" panose="04020805060202030203" pitchFamily="82" charset="0"/>
              </a:rPr>
              <a:t>Koftrim</a:t>
            </a:r>
            <a:endParaRPr lang="fr-FR" sz="3000" b="1" dirty="0">
              <a:latin typeface="Colonna MT" panose="04020805060202030203" pitchFamily="82" charset="0"/>
            </a:endParaRPr>
          </a:p>
          <a:p>
            <a:pPr marL="285750" indent="-285750">
              <a:buFont typeface="Arial" pitchFamily="34" charset="0"/>
              <a:buChar char="•"/>
            </a:pPr>
            <a:r>
              <a:rPr lang="fr-FR" sz="3000" b="1" dirty="0">
                <a:latin typeface="Colonna MT" panose="04020805060202030203" pitchFamily="82" charset="0"/>
              </a:rPr>
              <a:t>Les </a:t>
            </a:r>
            <a:r>
              <a:rPr lang="fr-FR" sz="3000" b="1" dirty="0" err="1">
                <a:latin typeface="Colonna MT" panose="04020805060202030203" pitchFamily="82" charset="0"/>
              </a:rPr>
              <a:t>Shekass</a:t>
            </a:r>
            <a:endParaRPr lang="fr-FR" sz="3000" b="1" dirty="0">
              <a:latin typeface="Colonna MT" panose="04020805060202030203" pitchFamily="82" charset="0"/>
            </a:endParaRPr>
          </a:p>
          <a:p>
            <a:pPr marL="285750" indent="-285750">
              <a:buFont typeface="Arial" pitchFamily="34" charset="0"/>
              <a:buChar char="•"/>
            </a:pPr>
            <a:r>
              <a:rPr lang="fr-FR" sz="3000" b="1" dirty="0">
                <a:latin typeface="Colonna MT" panose="04020805060202030203" pitchFamily="82" charset="0"/>
              </a:rPr>
              <a:t>Les </a:t>
            </a:r>
            <a:r>
              <a:rPr lang="fr-FR" sz="3000" b="1" dirty="0" err="1">
                <a:latin typeface="Colonna MT" panose="04020805060202030203" pitchFamily="82" charset="0"/>
              </a:rPr>
              <a:t>Ereleth</a:t>
            </a:r>
            <a:endParaRPr lang="fr-FR" sz="3000" b="1" dirty="0">
              <a:latin typeface="Colonna MT" panose="04020805060202030203" pitchFamily="82" charset="0"/>
            </a:endParaRPr>
          </a:p>
          <a:p>
            <a:pPr marL="285750" indent="-285750">
              <a:buFont typeface="Arial" pitchFamily="34" charset="0"/>
              <a:buChar char="•"/>
            </a:pPr>
            <a:r>
              <a:rPr lang="fr-FR" sz="3000" b="1" dirty="0">
                <a:latin typeface="Colonna MT" panose="04020805060202030203" pitchFamily="82" charset="0"/>
              </a:rPr>
              <a:t>Les Voilés</a:t>
            </a:r>
          </a:p>
          <a:p>
            <a:pPr marL="285750" indent="-285750">
              <a:buFont typeface="Arial" pitchFamily="34" charset="0"/>
              <a:buChar char="•"/>
            </a:pPr>
            <a:r>
              <a:rPr lang="fr-FR" sz="3000" b="1" dirty="0">
                <a:latin typeface="Colonna MT" panose="04020805060202030203" pitchFamily="82" charset="0"/>
              </a:rPr>
              <a:t>Les </a:t>
            </a:r>
            <a:r>
              <a:rPr lang="fr-FR" sz="3000" b="1" dirty="0" err="1">
                <a:latin typeface="Colonna MT" panose="04020805060202030203" pitchFamily="82" charset="0"/>
              </a:rPr>
              <a:t>Esslorim</a:t>
            </a:r>
            <a:endParaRPr lang="fr-FR" sz="3000" b="1" dirty="0">
              <a:latin typeface="Colonna MT" panose="04020805060202030203" pitchFamily="82" charset="0"/>
            </a:endParaRPr>
          </a:p>
        </p:txBody>
      </p:sp>
      <p:sp>
        <p:nvSpPr>
          <p:cNvPr id="6" name="Sous-titre 2">
            <a:extLst>
              <a:ext uri="{FF2B5EF4-FFF2-40B4-BE49-F238E27FC236}">
                <a16:creationId xmlns:a16="http://schemas.microsoft.com/office/drawing/2014/main" id="{648354D3-39B3-48D6-B3CF-2FE0DD87668B}"/>
              </a:ext>
            </a:extLst>
          </p:cNvPr>
          <p:cNvSpPr txBox="1">
            <a:spLocks/>
          </p:cNvSpPr>
          <p:nvPr/>
        </p:nvSpPr>
        <p:spPr>
          <a:xfrm>
            <a:off x="6003052" y="2582949"/>
            <a:ext cx="3228175" cy="721360"/>
          </a:xfrm>
          <a:prstGeom prst="rect">
            <a:avLst/>
          </a:prstGeom>
        </p:spPr>
        <p:txBody>
          <a:bodyPr vert="horz" lIns="91440" tIns="45720" rIns="91440" bIns="45720" rtlCol="0">
            <a:noAutofit/>
          </a:bodyPr>
          <a:lstStyle>
            <a:lvl1pPr marL="0" indent="0" algn="l" defTabSz="914400" rtl="0" eaLnBrk="1" latinLnBrk="0" hangingPunct="1">
              <a:lnSpc>
                <a:spcPct val="95000"/>
              </a:lnSpc>
              <a:spcBef>
                <a:spcPts val="1400"/>
              </a:spcBef>
              <a:spcAft>
                <a:spcPts val="200"/>
              </a:spcAft>
              <a:buClr>
                <a:schemeClr val="accent1"/>
              </a:buClr>
              <a:buSzPct val="80000"/>
              <a:buFont typeface="Arial" pitchFamily="34" charset="0"/>
              <a:buNone/>
              <a:defRPr sz="2200" kern="1200" spc="10" baseline="0">
                <a:solidFill>
                  <a:schemeClr val="tx1">
                    <a:lumMod val="65000"/>
                  </a:schemeClr>
                </a:solidFill>
                <a:latin typeface="+mn-lt"/>
                <a:ea typeface="+mn-ea"/>
                <a:cs typeface="+mn-cs"/>
              </a:defRPr>
            </a:lvl1pPr>
            <a:lvl2pPr marL="457200" indent="0" algn="ctr" defTabSz="914400" rtl="0" eaLnBrk="1" latinLnBrk="0" hangingPunct="1">
              <a:lnSpc>
                <a:spcPct val="90000"/>
              </a:lnSpc>
              <a:spcBef>
                <a:spcPts val="300"/>
              </a:spcBef>
              <a:spcAft>
                <a:spcPts val="300"/>
              </a:spcAft>
              <a:buClr>
                <a:schemeClr val="accent1"/>
              </a:buClr>
              <a:buFont typeface="Wingdings 2" pitchFamily="18" charset="2"/>
              <a:buNone/>
              <a:defRPr sz="2200" kern="1200">
                <a:solidFill>
                  <a:schemeClr val="tx1">
                    <a:lumMod val="85000"/>
                    <a:lumOff val="15000"/>
                  </a:schemeClr>
                </a:solidFill>
                <a:latin typeface="+mn-lt"/>
                <a:ea typeface="+mn-ea"/>
                <a:cs typeface="+mn-cs"/>
              </a:defRPr>
            </a:lvl2pPr>
            <a:lvl3pPr marL="914400" indent="0" algn="ctr" defTabSz="914400" rtl="0" eaLnBrk="1" latinLnBrk="0" hangingPunct="1">
              <a:lnSpc>
                <a:spcPct val="90000"/>
              </a:lnSpc>
              <a:spcBef>
                <a:spcPts val="300"/>
              </a:spcBef>
              <a:spcAft>
                <a:spcPts val="300"/>
              </a:spcAft>
              <a:buClr>
                <a:schemeClr val="accent1"/>
              </a:buClr>
              <a:buFont typeface="Wingdings 2" pitchFamily="18" charset="2"/>
              <a:buNone/>
              <a:defRPr sz="2200" kern="1200">
                <a:solidFill>
                  <a:schemeClr val="tx1">
                    <a:lumMod val="85000"/>
                    <a:lumOff val="15000"/>
                  </a:schemeClr>
                </a:solidFill>
                <a:latin typeface="+mn-lt"/>
                <a:ea typeface="+mn-ea"/>
                <a:cs typeface="+mn-cs"/>
              </a:defRPr>
            </a:lvl3pPr>
            <a:lvl4pPr marL="1371600" indent="0" algn="ctr" defTabSz="914400" rtl="0" eaLnBrk="1" latinLnBrk="0" hangingPunct="1">
              <a:lnSpc>
                <a:spcPct val="90000"/>
              </a:lnSpc>
              <a:spcBef>
                <a:spcPts val="300"/>
              </a:spcBef>
              <a:spcAft>
                <a:spcPts val="300"/>
              </a:spcAft>
              <a:buClr>
                <a:schemeClr val="accent1"/>
              </a:buClr>
              <a:buFont typeface="Wingdings 2" pitchFamily="18" charset="2"/>
              <a:buNone/>
              <a:defRPr sz="2000" kern="1200">
                <a:solidFill>
                  <a:schemeClr val="tx1">
                    <a:lumMod val="85000"/>
                    <a:lumOff val="15000"/>
                  </a:schemeClr>
                </a:solidFill>
                <a:latin typeface="+mn-lt"/>
                <a:ea typeface="+mn-ea"/>
                <a:cs typeface="+mn-cs"/>
              </a:defRPr>
            </a:lvl4pPr>
            <a:lvl5pPr marL="1828800" indent="0" algn="ctr" defTabSz="914400" rtl="0" eaLnBrk="1" latinLnBrk="0" hangingPunct="1">
              <a:lnSpc>
                <a:spcPct val="90000"/>
              </a:lnSpc>
              <a:spcBef>
                <a:spcPts val="300"/>
              </a:spcBef>
              <a:spcAft>
                <a:spcPts val="300"/>
              </a:spcAft>
              <a:buClr>
                <a:schemeClr val="accent1"/>
              </a:buClr>
              <a:buFont typeface="Wingdings 2" pitchFamily="18" charset="2"/>
              <a:buNone/>
              <a:defRPr sz="2000" kern="1200">
                <a:solidFill>
                  <a:schemeClr val="tx1">
                    <a:lumMod val="85000"/>
                    <a:lumOff val="15000"/>
                  </a:schemeClr>
                </a:solidFill>
                <a:latin typeface="+mn-lt"/>
                <a:ea typeface="+mn-ea"/>
                <a:cs typeface="+mn-cs"/>
              </a:defRPr>
            </a:lvl5pPr>
            <a:lvl6pPr marL="2286000" indent="0" algn="ctr" defTabSz="914400" rtl="0" eaLnBrk="1" latinLnBrk="0" hangingPunct="1">
              <a:lnSpc>
                <a:spcPct val="90000"/>
              </a:lnSpc>
              <a:spcBef>
                <a:spcPts val="300"/>
              </a:spcBef>
              <a:spcAft>
                <a:spcPts val="300"/>
              </a:spcAft>
              <a:buClr>
                <a:schemeClr val="accent1"/>
              </a:buClr>
              <a:buFont typeface="Wingdings 2" pitchFamily="18" charset="2"/>
              <a:buNone/>
              <a:defRPr sz="2000" kern="1200">
                <a:solidFill>
                  <a:schemeClr val="tx1">
                    <a:lumMod val="85000"/>
                    <a:lumOff val="15000"/>
                  </a:schemeClr>
                </a:solidFill>
                <a:latin typeface="+mn-lt"/>
                <a:ea typeface="+mn-ea"/>
                <a:cs typeface="+mn-cs"/>
              </a:defRPr>
            </a:lvl6pPr>
            <a:lvl7pPr marL="2743200" indent="0" algn="ctr" defTabSz="914400" rtl="0" eaLnBrk="1" latinLnBrk="0" hangingPunct="1">
              <a:lnSpc>
                <a:spcPct val="90000"/>
              </a:lnSpc>
              <a:spcBef>
                <a:spcPts val="300"/>
              </a:spcBef>
              <a:spcAft>
                <a:spcPts val="300"/>
              </a:spcAft>
              <a:buClr>
                <a:schemeClr val="accent1"/>
              </a:buClr>
              <a:buFont typeface="Wingdings 2" pitchFamily="18" charset="2"/>
              <a:buNone/>
              <a:defRPr sz="2000" kern="1200">
                <a:solidFill>
                  <a:schemeClr val="tx1">
                    <a:lumMod val="85000"/>
                    <a:lumOff val="15000"/>
                  </a:schemeClr>
                </a:solidFill>
                <a:latin typeface="+mn-lt"/>
                <a:ea typeface="+mn-ea"/>
                <a:cs typeface="+mn-cs"/>
              </a:defRPr>
            </a:lvl7pPr>
            <a:lvl8pPr marL="3200400" indent="0" algn="ctr" defTabSz="914400" rtl="0" eaLnBrk="1" latinLnBrk="0" hangingPunct="1">
              <a:lnSpc>
                <a:spcPct val="90000"/>
              </a:lnSpc>
              <a:spcBef>
                <a:spcPts val="300"/>
              </a:spcBef>
              <a:spcAft>
                <a:spcPts val="300"/>
              </a:spcAft>
              <a:buClr>
                <a:schemeClr val="accent1"/>
              </a:buClr>
              <a:buFont typeface="Wingdings 2" pitchFamily="18" charset="2"/>
              <a:buNone/>
              <a:defRPr sz="2000" kern="1200">
                <a:solidFill>
                  <a:schemeClr val="tx1">
                    <a:lumMod val="85000"/>
                    <a:lumOff val="15000"/>
                  </a:schemeClr>
                </a:solidFill>
                <a:latin typeface="+mn-lt"/>
                <a:ea typeface="+mn-ea"/>
                <a:cs typeface="+mn-cs"/>
              </a:defRPr>
            </a:lvl8pPr>
            <a:lvl9pPr marL="3657600" indent="0" algn="ctr" defTabSz="914400" rtl="0" eaLnBrk="1" latinLnBrk="0" hangingPunct="1">
              <a:lnSpc>
                <a:spcPct val="90000"/>
              </a:lnSpc>
              <a:spcBef>
                <a:spcPts val="300"/>
              </a:spcBef>
              <a:spcAft>
                <a:spcPts val="300"/>
              </a:spcAft>
              <a:buClr>
                <a:schemeClr val="accent1"/>
              </a:buClr>
              <a:buFont typeface="Wingdings 2" pitchFamily="18" charset="2"/>
              <a:buNone/>
              <a:defRPr sz="2000" kern="1200">
                <a:solidFill>
                  <a:schemeClr val="tx1">
                    <a:lumMod val="85000"/>
                    <a:lumOff val="15000"/>
                  </a:schemeClr>
                </a:solidFill>
                <a:latin typeface="+mn-lt"/>
                <a:ea typeface="+mn-ea"/>
                <a:cs typeface="+mn-cs"/>
              </a:defRPr>
            </a:lvl9pPr>
          </a:lstStyle>
          <a:p>
            <a:pPr marL="285750" indent="-285750">
              <a:buFont typeface="Arial" pitchFamily="34" charset="0"/>
              <a:buChar char="•"/>
            </a:pPr>
            <a:r>
              <a:rPr lang="fr-FR" sz="3000" b="1" dirty="0">
                <a:latin typeface="Colonna MT" panose="04020805060202030203" pitchFamily="82" charset="0"/>
              </a:rPr>
              <a:t>Les </a:t>
            </a:r>
            <a:r>
              <a:rPr lang="fr-FR" sz="3000" b="1" dirty="0" err="1">
                <a:latin typeface="Colonna MT" panose="04020805060202030203" pitchFamily="82" charset="0"/>
              </a:rPr>
              <a:t>Rofaleth</a:t>
            </a:r>
            <a:endParaRPr lang="fr-FR" sz="3000" b="1" dirty="0">
              <a:latin typeface="Colonna MT" panose="04020805060202030203" pitchFamily="82" charset="0"/>
            </a:endParaRPr>
          </a:p>
          <a:p>
            <a:pPr marL="285750" indent="-285750">
              <a:buFont typeface="Arial" pitchFamily="34" charset="0"/>
              <a:buChar char="•"/>
            </a:pPr>
            <a:r>
              <a:rPr lang="fr-FR" sz="3000" b="1" dirty="0">
                <a:latin typeface="Colonna MT" panose="04020805060202030203" pitchFamily="82" charset="0"/>
              </a:rPr>
              <a:t>Les Ogres-Natures</a:t>
            </a:r>
          </a:p>
          <a:p>
            <a:pPr marL="285750" indent="-285750">
              <a:buFont typeface="Arial" pitchFamily="34" charset="0"/>
              <a:buChar char="•"/>
            </a:pPr>
            <a:r>
              <a:rPr lang="fr-FR" sz="3000" b="1" dirty="0">
                <a:latin typeface="Colonna MT" panose="04020805060202030203" pitchFamily="82" charset="0"/>
              </a:rPr>
              <a:t>Les </a:t>
            </a:r>
            <a:r>
              <a:rPr lang="fr-FR" sz="3000" b="1" dirty="0" err="1">
                <a:latin typeface="Colonna MT" panose="04020805060202030203" pitchFamily="82" charset="0"/>
              </a:rPr>
              <a:t>Ashrim</a:t>
            </a:r>
            <a:endParaRPr lang="fr-FR" sz="3000" b="1" dirty="0">
              <a:latin typeface="Colonna MT" panose="04020805060202030203" pitchFamily="82" charset="0"/>
            </a:endParaRPr>
          </a:p>
          <a:p>
            <a:pPr marL="285750" indent="-285750">
              <a:buFont typeface="Arial" pitchFamily="34" charset="0"/>
              <a:buChar char="•"/>
            </a:pPr>
            <a:r>
              <a:rPr lang="fr-FR" sz="3000" b="1" dirty="0">
                <a:latin typeface="Colonna MT" panose="04020805060202030203" pitchFamily="82" charset="0"/>
              </a:rPr>
              <a:t>Les </a:t>
            </a:r>
            <a:r>
              <a:rPr lang="fr-FR" sz="3000" b="1" dirty="0" err="1">
                <a:latin typeface="Colonna MT" panose="04020805060202030203" pitchFamily="82" charset="0"/>
              </a:rPr>
              <a:t>Lyvrim</a:t>
            </a:r>
            <a:endParaRPr lang="fr-FR" sz="3000" b="1" dirty="0">
              <a:latin typeface="Colonna MT" panose="04020805060202030203" pitchFamily="82" charset="0"/>
            </a:endParaRPr>
          </a:p>
          <a:p>
            <a:pPr marL="285750" indent="-285750">
              <a:buFont typeface="Arial" pitchFamily="34" charset="0"/>
              <a:buChar char="•"/>
            </a:pPr>
            <a:r>
              <a:rPr lang="fr-FR" sz="3000" b="1" dirty="0">
                <a:latin typeface="Colonna MT" panose="04020805060202030203" pitchFamily="82" charset="0"/>
              </a:rPr>
              <a:t>Les </a:t>
            </a:r>
            <a:r>
              <a:rPr lang="fr-FR" sz="3000" b="1" dirty="0" err="1">
                <a:latin typeface="Colonna MT" panose="04020805060202030203" pitchFamily="82" charset="0"/>
              </a:rPr>
              <a:t>Keel</a:t>
            </a:r>
            <a:endParaRPr lang="fr-FR" sz="3000" b="1" dirty="0">
              <a:latin typeface="Colonna MT" panose="04020805060202030203" pitchFamily="82" charset="0"/>
            </a:endParaRPr>
          </a:p>
          <a:p>
            <a:pPr marL="285750" indent="-285750">
              <a:buFont typeface="Arial" pitchFamily="34" charset="0"/>
              <a:buChar char="•"/>
            </a:pPr>
            <a:r>
              <a:rPr lang="fr-FR" sz="3000" b="1" dirty="0">
                <a:latin typeface="Colonna MT" panose="04020805060202030203" pitchFamily="82" charset="0"/>
              </a:rPr>
              <a:t>Les </a:t>
            </a:r>
            <a:r>
              <a:rPr lang="fr-FR" sz="3000" b="1" dirty="0" err="1">
                <a:latin typeface="Colonna MT" panose="04020805060202030203" pitchFamily="82" charset="0"/>
              </a:rPr>
              <a:t>Morocyrn</a:t>
            </a:r>
            <a:endParaRPr lang="fr-FR" sz="3000" b="1" dirty="0">
              <a:latin typeface="Colonna MT" panose="04020805060202030203" pitchFamily="82" charset="0"/>
            </a:endParaRPr>
          </a:p>
        </p:txBody>
      </p:sp>
      <p:sp>
        <p:nvSpPr>
          <p:cNvPr id="7" name="Sous-titre 2">
            <a:extLst>
              <a:ext uri="{FF2B5EF4-FFF2-40B4-BE49-F238E27FC236}">
                <a16:creationId xmlns:a16="http://schemas.microsoft.com/office/drawing/2014/main" id="{6AA3E99C-9FB9-4CBE-8418-48D2B1ABB478}"/>
              </a:ext>
            </a:extLst>
          </p:cNvPr>
          <p:cNvSpPr txBox="1">
            <a:spLocks/>
          </p:cNvSpPr>
          <p:nvPr/>
        </p:nvSpPr>
        <p:spPr>
          <a:xfrm>
            <a:off x="8963825" y="2636520"/>
            <a:ext cx="3228175" cy="721360"/>
          </a:xfrm>
          <a:prstGeom prst="rect">
            <a:avLst/>
          </a:prstGeom>
        </p:spPr>
        <p:txBody>
          <a:bodyPr vert="horz" lIns="91440" tIns="45720" rIns="91440" bIns="45720" rtlCol="0">
            <a:noAutofit/>
          </a:bodyPr>
          <a:lstStyle>
            <a:lvl1pPr marL="0" indent="0" algn="l" defTabSz="914400" rtl="0" eaLnBrk="1" latinLnBrk="0" hangingPunct="1">
              <a:lnSpc>
                <a:spcPct val="95000"/>
              </a:lnSpc>
              <a:spcBef>
                <a:spcPts val="1400"/>
              </a:spcBef>
              <a:spcAft>
                <a:spcPts val="200"/>
              </a:spcAft>
              <a:buClr>
                <a:schemeClr val="accent1"/>
              </a:buClr>
              <a:buSzPct val="80000"/>
              <a:buFont typeface="Arial" pitchFamily="34" charset="0"/>
              <a:buNone/>
              <a:defRPr sz="2200" kern="1200" spc="10" baseline="0">
                <a:solidFill>
                  <a:schemeClr val="tx1">
                    <a:lumMod val="65000"/>
                  </a:schemeClr>
                </a:solidFill>
                <a:latin typeface="+mn-lt"/>
                <a:ea typeface="+mn-ea"/>
                <a:cs typeface="+mn-cs"/>
              </a:defRPr>
            </a:lvl1pPr>
            <a:lvl2pPr marL="457200" indent="0" algn="ctr" defTabSz="914400" rtl="0" eaLnBrk="1" latinLnBrk="0" hangingPunct="1">
              <a:lnSpc>
                <a:spcPct val="90000"/>
              </a:lnSpc>
              <a:spcBef>
                <a:spcPts val="300"/>
              </a:spcBef>
              <a:spcAft>
                <a:spcPts val="300"/>
              </a:spcAft>
              <a:buClr>
                <a:schemeClr val="accent1"/>
              </a:buClr>
              <a:buFont typeface="Wingdings 2" pitchFamily="18" charset="2"/>
              <a:buNone/>
              <a:defRPr sz="2200" kern="1200">
                <a:solidFill>
                  <a:schemeClr val="tx1">
                    <a:lumMod val="85000"/>
                    <a:lumOff val="15000"/>
                  </a:schemeClr>
                </a:solidFill>
                <a:latin typeface="+mn-lt"/>
                <a:ea typeface="+mn-ea"/>
                <a:cs typeface="+mn-cs"/>
              </a:defRPr>
            </a:lvl2pPr>
            <a:lvl3pPr marL="914400" indent="0" algn="ctr" defTabSz="914400" rtl="0" eaLnBrk="1" latinLnBrk="0" hangingPunct="1">
              <a:lnSpc>
                <a:spcPct val="90000"/>
              </a:lnSpc>
              <a:spcBef>
                <a:spcPts val="300"/>
              </a:spcBef>
              <a:spcAft>
                <a:spcPts val="300"/>
              </a:spcAft>
              <a:buClr>
                <a:schemeClr val="accent1"/>
              </a:buClr>
              <a:buFont typeface="Wingdings 2" pitchFamily="18" charset="2"/>
              <a:buNone/>
              <a:defRPr sz="2200" kern="1200">
                <a:solidFill>
                  <a:schemeClr val="tx1">
                    <a:lumMod val="85000"/>
                    <a:lumOff val="15000"/>
                  </a:schemeClr>
                </a:solidFill>
                <a:latin typeface="+mn-lt"/>
                <a:ea typeface="+mn-ea"/>
                <a:cs typeface="+mn-cs"/>
              </a:defRPr>
            </a:lvl3pPr>
            <a:lvl4pPr marL="1371600" indent="0" algn="ctr" defTabSz="914400" rtl="0" eaLnBrk="1" latinLnBrk="0" hangingPunct="1">
              <a:lnSpc>
                <a:spcPct val="90000"/>
              </a:lnSpc>
              <a:spcBef>
                <a:spcPts val="300"/>
              </a:spcBef>
              <a:spcAft>
                <a:spcPts val="300"/>
              </a:spcAft>
              <a:buClr>
                <a:schemeClr val="accent1"/>
              </a:buClr>
              <a:buFont typeface="Wingdings 2" pitchFamily="18" charset="2"/>
              <a:buNone/>
              <a:defRPr sz="2000" kern="1200">
                <a:solidFill>
                  <a:schemeClr val="tx1">
                    <a:lumMod val="85000"/>
                    <a:lumOff val="15000"/>
                  </a:schemeClr>
                </a:solidFill>
                <a:latin typeface="+mn-lt"/>
                <a:ea typeface="+mn-ea"/>
                <a:cs typeface="+mn-cs"/>
              </a:defRPr>
            </a:lvl4pPr>
            <a:lvl5pPr marL="1828800" indent="0" algn="ctr" defTabSz="914400" rtl="0" eaLnBrk="1" latinLnBrk="0" hangingPunct="1">
              <a:lnSpc>
                <a:spcPct val="90000"/>
              </a:lnSpc>
              <a:spcBef>
                <a:spcPts val="300"/>
              </a:spcBef>
              <a:spcAft>
                <a:spcPts val="300"/>
              </a:spcAft>
              <a:buClr>
                <a:schemeClr val="accent1"/>
              </a:buClr>
              <a:buFont typeface="Wingdings 2" pitchFamily="18" charset="2"/>
              <a:buNone/>
              <a:defRPr sz="2000" kern="1200">
                <a:solidFill>
                  <a:schemeClr val="tx1">
                    <a:lumMod val="85000"/>
                    <a:lumOff val="15000"/>
                  </a:schemeClr>
                </a:solidFill>
                <a:latin typeface="+mn-lt"/>
                <a:ea typeface="+mn-ea"/>
                <a:cs typeface="+mn-cs"/>
              </a:defRPr>
            </a:lvl5pPr>
            <a:lvl6pPr marL="2286000" indent="0" algn="ctr" defTabSz="914400" rtl="0" eaLnBrk="1" latinLnBrk="0" hangingPunct="1">
              <a:lnSpc>
                <a:spcPct val="90000"/>
              </a:lnSpc>
              <a:spcBef>
                <a:spcPts val="300"/>
              </a:spcBef>
              <a:spcAft>
                <a:spcPts val="300"/>
              </a:spcAft>
              <a:buClr>
                <a:schemeClr val="accent1"/>
              </a:buClr>
              <a:buFont typeface="Wingdings 2" pitchFamily="18" charset="2"/>
              <a:buNone/>
              <a:defRPr sz="2000" kern="1200">
                <a:solidFill>
                  <a:schemeClr val="tx1">
                    <a:lumMod val="85000"/>
                    <a:lumOff val="15000"/>
                  </a:schemeClr>
                </a:solidFill>
                <a:latin typeface="+mn-lt"/>
                <a:ea typeface="+mn-ea"/>
                <a:cs typeface="+mn-cs"/>
              </a:defRPr>
            </a:lvl6pPr>
            <a:lvl7pPr marL="2743200" indent="0" algn="ctr" defTabSz="914400" rtl="0" eaLnBrk="1" latinLnBrk="0" hangingPunct="1">
              <a:lnSpc>
                <a:spcPct val="90000"/>
              </a:lnSpc>
              <a:spcBef>
                <a:spcPts val="300"/>
              </a:spcBef>
              <a:spcAft>
                <a:spcPts val="300"/>
              </a:spcAft>
              <a:buClr>
                <a:schemeClr val="accent1"/>
              </a:buClr>
              <a:buFont typeface="Wingdings 2" pitchFamily="18" charset="2"/>
              <a:buNone/>
              <a:defRPr sz="2000" kern="1200">
                <a:solidFill>
                  <a:schemeClr val="tx1">
                    <a:lumMod val="85000"/>
                    <a:lumOff val="15000"/>
                  </a:schemeClr>
                </a:solidFill>
                <a:latin typeface="+mn-lt"/>
                <a:ea typeface="+mn-ea"/>
                <a:cs typeface="+mn-cs"/>
              </a:defRPr>
            </a:lvl7pPr>
            <a:lvl8pPr marL="3200400" indent="0" algn="ctr" defTabSz="914400" rtl="0" eaLnBrk="1" latinLnBrk="0" hangingPunct="1">
              <a:lnSpc>
                <a:spcPct val="90000"/>
              </a:lnSpc>
              <a:spcBef>
                <a:spcPts val="300"/>
              </a:spcBef>
              <a:spcAft>
                <a:spcPts val="300"/>
              </a:spcAft>
              <a:buClr>
                <a:schemeClr val="accent1"/>
              </a:buClr>
              <a:buFont typeface="Wingdings 2" pitchFamily="18" charset="2"/>
              <a:buNone/>
              <a:defRPr sz="2000" kern="1200">
                <a:solidFill>
                  <a:schemeClr val="tx1">
                    <a:lumMod val="85000"/>
                    <a:lumOff val="15000"/>
                  </a:schemeClr>
                </a:solidFill>
                <a:latin typeface="+mn-lt"/>
                <a:ea typeface="+mn-ea"/>
                <a:cs typeface="+mn-cs"/>
              </a:defRPr>
            </a:lvl8pPr>
            <a:lvl9pPr marL="3657600" indent="0" algn="ctr" defTabSz="914400" rtl="0" eaLnBrk="1" latinLnBrk="0" hangingPunct="1">
              <a:lnSpc>
                <a:spcPct val="90000"/>
              </a:lnSpc>
              <a:spcBef>
                <a:spcPts val="300"/>
              </a:spcBef>
              <a:spcAft>
                <a:spcPts val="300"/>
              </a:spcAft>
              <a:buClr>
                <a:schemeClr val="accent1"/>
              </a:buClr>
              <a:buFont typeface="Wingdings 2" pitchFamily="18" charset="2"/>
              <a:buNone/>
              <a:defRPr sz="2000" kern="1200">
                <a:solidFill>
                  <a:schemeClr val="tx1">
                    <a:lumMod val="85000"/>
                    <a:lumOff val="15000"/>
                  </a:schemeClr>
                </a:solidFill>
                <a:latin typeface="+mn-lt"/>
                <a:ea typeface="+mn-ea"/>
                <a:cs typeface="+mn-cs"/>
              </a:defRPr>
            </a:lvl9pPr>
          </a:lstStyle>
          <a:p>
            <a:pPr marL="285750" indent="-285750">
              <a:buFont typeface="Arial" pitchFamily="34" charset="0"/>
              <a:buChar char="•"/>
            </a:pPr>
            <a:r>
              <a:rPr lang="fr-FR" sz="3000" b="1" dirty="0">
                <a:latin typeface="Colonna MT" panose="04020805060202030203" pitchFamily="82" charset="0"/>
              </a:rPr>
              <a:t>Les </a:t>
            </a:r>
            <a:r>
              <a:rPr lang="fr-FR" sz="3000" b="1" dirty="0" err="1">
                <a:latin typeface="Colonna MT" panose="04020805060202030203" pitchFamily="82" charset="0"/>
              </a:rPr>
              <a:t>Kovatch</a:t>
            </a:r>
            <a:endParaRPr lang="fr-FR" sz="3000" b="1" dirty="0">
              <a:latin typeface="Colonna MT" panose="04020805060202030203" pitchFamily="82" charset="0"/>
            </a:endParaRPr>
          </a:p>
          <a:p>
            <a:pPr marL="285750" indent="-285750">
              <a:buFont typeface="Arial" pitchFamily="34" charset="0"/>
              <a:buChar char="•"/>
            </a:pPr>
            <a:r>
              <a:rPr lang="fr-FR" sz="3000" b="1" dirty="0">
                <a:latin typeface="Colonna MT" panose="04020805060202030203" pitchFamily="82" charset="0"/>
              </a:rPr>
              <a:t>Les </a:t>
            </a:r>
            <a:r>
              <a:rPr lang="fr-FR" sz="3000" b="1" dirty="0" err="1">
                <a:latin typeface="Colonna MT" panose="04020805060202030203" pitchFamily="82" charset="0"/>
              </a:rPr>
              <a:t>Neolins</a:t>
            </a:r>
            <a:endParaRPr lang="fr-FR" sz="3000" b="1" dirty="0">
              <a:latin typeface="Colonna MT" panose="04020805060202030203" pitchFamily="82" charset="0"/>
            </a:endParaRPr>
          </a:p>
          <a:p>
            <a:pPr marL="285750" indent="-285750">
              <a:buFont typeface="Arial" pitchFamily="34" charset="0"/>
              <a:buChar char="•"/>
            </a:pPr>
            <a:r>
              <a:rPr lang="fr-FR" sz="3000" b="1" dirty="0">
                <a:latin typeface="Colonna MT" panose="04020805060202030203" pitchFamily="82" charset="0"/>
              </a:rPr>
              <a:t>Les Réprouvés</a:t>
            </a:r>
          </a:p>
        </p:txBody>
      </p:sp>
    </p:spTree>
    <p:extLst>
      <p:ext uri="{BB962C8B-B14F-4D97-AF65-F5344CB8AC3E}">
        <p14:creationId xmlns:p14="http://schemas.microsoft.com/office/powerpoint/2010/main" val="2642860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a:extLst>
              <a:ext uri="{FF2B5EF4-FFF2-40B4-BE49-F238E27FC236}">
                <a16:creationId xmlns:a16="http://schemas.microsoft.com/office/drawing/2014/main" id="{ABAC2EAB-A0D3-45AF-896D-5F4104C31A3C}"/>
              </a:ext>
            </a:extLst>
          </p:cNvPr>
          <p:cNvSpPr>
            <a:spLocks noGrp="1"/>
          </p:cNvSpPr>
          <p:nvPr>
            <p:ph type="subTitle" idx="1"/>
          </p:nvPr>
        </p:nvSpPr>
        <p:spPr>
          <a:xfrm>
            <a:off x="5438670" y="526472"/>
            <a:ext cx="5521094" cy="5809673"/>
          </a:xfrm>
        </p:spPr>
        <p:txBody>
          <a:bodyPr vert="horz" lIns="91440" tIns="45720" rIns="91440" bIns="45720" rtlCol="0">
            <a:normAutofit/>
          </a:bodyPr>
          <a:lstStyle/>
          <a:p>
            <a:pPr marL="102870"/>
            <a:r>
              <a:rPr lang="fr-FR" b="1" dirty="0"/>
              <a:t>Les Shekass sont une race apparue lors de l’invocation du Voile d’Ombre. La plupart des races communes de Thenesios hésitent à décréter qu’ils sont issus du Voile d’Ombre ou bien qu’ils soient encore une création farfelue de Thariss. Ils ne mesurent jamais plus de 1 mètre 10.</a:t>
            </a:r>
          </a:p>
          <a:p>
            <a:pPr marL="102870"/>
            <a:r>
              <a:rPr lang="fr-FR" b="1" dirty="0"/>
              <a:t>Les Shekass sont très bruyants et fourbes ainsi qu’extrêmement brutaux.</a:t>
            </a:r>
          </a:p>
          <a:p>
            <a:pPr marL="102870"/>
            <a:r>
              <a:rPr lang="fr-FR" b="1" dirty="0"/>
              <a:t>Les Shekass sont gouvernés par un roi remplacé à sa mort avec une mêlée générale.</a:t>
            </a:r>
            <a:endParaRPr lang="en-US" b="1" dirty="0"/>
          </a:p>
        </p:txBody>
      </p:sp>
      <p:pic>
        <p:nvPicPr>
          <p:cNvPr id="6" name="Image 5" descr="Une image contenant habits, personne, tenue, femme&#10;&#10;Description générée automatiquement">
            <a:extLst>
              <a:ext uri="{FF2B5EF4-FFF2-40B4-BE49-F238E27FC236}">
                <a16:creationId xmlns:a16="http://schemas.microsoft.com/office/drawing/2014/main" id="{BA8495F3-A93D-46E9-AD1B-F6C81BEDDC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9988" y="1"/>
            <a:ext cx="2732314" cy="6858000"/>
          </a:xfrm>
          <a:prstGeom prst="rect">
            <a:avLst/>
          </a:prstGeom>
        </p:spPr>
      </p:pic>
      <p:pic>
        <p:nvPicPr>
          <p:cNvPr id="1026" name="Picture 2">
            <a:extLst>
              <a:ext uri="{FF2B5EF4-FFF2-40B4-BE49-F238E27FC236}">
                <a16:creationId xmlns:a16="http://schemas.microsoft.com/office/drawing/2014/main" id="{3409A4B9-4617-40F6-84A5-6FE0E8E389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9988" y="0"/>
            <a:ext cx="2732314" cy="6857999"/>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E4CE0EEE-EF4B-4953-AC72-DD25A8EB97B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6736" y="0"/>
            <a:ext cx="2732314" cy="6857999"/>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C562CE0F-9F9D-4F09-B9F9-2EDB972C62D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16736" y="0"/>
            <a:ext cx="271556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a:extLst>
              <a:ext uri="{FF2B5EF4-FFF2-40B4-BE49-F238E27FC236}">
                <a16:creationId xmlns:a16="http://schemas.microsoft.com/office/drawing/2014/main" id="{56304653-BFD9-4CC6-A6FF-91B6A944123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99988" y="-2"/>
            <a:ext cx="2749062" cy="6857999"/>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a:extLst>
              <a:ext uri="{FF2B5EF4-FFF2-40B4-BE49-F238E27FC236}">
                <a16:creationId xmlns:a16="http://schemas.microsoft.com/office/drawing/2014/main" id="{7ADEFBAC-0825-4ECA-A63D-F43D074EB74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99988" y="0"/>
            <a:ext cx="274906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a:extLst>
              <a:ext uri="{FF2B5EF4-FFF2-40B4-BE49-F238E27FC236}">
                <a16:creationId xmlns:a16="http://schemas.microsoft.com/office/drawing/2014/main" id="{F6B554C1-0E2D-473F-95E2-41C874F273A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99987" y="-1"/>
            <a:ext cx="2749063" cy="6858001"/>
          </a:xfrm>
          <a:prstGeom prst="rect">
            <a:avLst/>
          </a:prstGeom>
          <a:noFill/>
          <a:extLst>
            <a:ext uri="{909E8E84-426E-40DD-AFC4-6F175D3DCCD1}">
              <a14:hiddenFill xmlns:a14="http://schemas.microsoft.com/office/drawing/2010/main">
                <a:solidFill>
                  <a:srgbClr val="FFFFFF"/>
                </a:solidFill>
              </a14:hiddenFill>
            </a:ext>
          </a:extLst>
        </p:spPr>
      </p:pic>
      <p:pic>
        <p:nvPicPr>
          <p:cNvPr id="8194" name="Picture 2">
            <a:extLst>
              <a:ext uri="{FF2B5EF4-FFF2-40B4-BE49-F238E27FC236}">
                <a16:creationId xmlns:a16="http://schemas.microsoft.com/office/drawing/2014/main" id="{E6D68D03-1D60-4621-A842-AD8942FB631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99986" y="0"/>
            <a:ext cx="2749063" cy="6858000"/>
          </a:xfrm>
          <a:prstGeom prst="rect">
            <a:avLst/>
          </a:prstGeom>
          <a:noFill/>
          <a:extLst>
            <a:ext uri="{909E8E84-426E-40DD-AFC4-6F175D3DCCD1}">
              <a14:hiddenFill xmlns:a14="http://schemas.microsoft.com/office/drawing/2010/main">
                <a:solidFill>
                  <a:srgbClr val="FFFFFF"/>
                </a:solidFill>
              </a14:hiddenFill>
            </a:ext>
          </a:extLst>
        </p:spPr>
      </p:pic>
      <p:pic>
        <p:nvPicPr>
          <p:cNvPr id="9218" name="Picture 2">
            <a:extLst>
              <a:ext uri="{FF2B5EF4-FFF2-40B4-BE49-F238E27FC236}">
                <a16:creationId xmlns:a16="http://schemas.microsoft.com/office/drawing/2014/main" id="{594C3A7F-0D0E-4DFD-A779-E575A51B7BF8}"/>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99985" y="0"/>
            <a:ext cx="274906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3314" name="Picture 2">
            <a:extLst>
              <a:ext uri="{FF2B5EF4-FFF2-40B4-BE49-F238E27FC236}">
                <a16:creationId xmlns:a16="http://schemas.microsoft.com/office/drawing/2014/main" id="{054197EB-E804-4E4C-AC34-94FA4B69F47B}"/>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99983" y="-4"/>
            <a:ext cx="2749063" cy="6858004"/>
          </a:xfrm>
          <a:prstGeom prst="rect">
            <a:avLst/>
          </a:prstGeom>
          <a:noFill/>
          <a:extLst>
            <a:ext uri="{909E8E84-426E-40DD-AFC4-6F175D3DCCD1}">
              <a14:hiddenFill xmlns:a14="http://schemas.microsoft.com/office/drawing/2010/main">
                <a:solidFill>
                  <a:srgbClr val="FFFFFF"/>
                </a:solidFill>
              </a14:hiddenFill>
            </a:ext>
          </a:extLst>
        </p:spPr>
      </p:pic>
      <p:pic>
        <p:nvPicPr>
          <p:cNvPr id="14338" name="Picture 2">
            <a:extLst>
              <a:ext uri="{FF2B5EF4-FFF2-40B4-BE49-F238E27FC236}">
                <a16:creationId xmlns:a16="http://schemas.microsoft.com/office/drawing/2014/main" id="{877EAD1B-C86D-4A7E-B642-9B0C15470DCD}"/>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99983" y="-6"/>
            <a:ext cx="2749063" cy="6858006"/>
          </a:xfrm>
          <a:prstGeom prst="rect">
            <a:avLst/>
          </a:prstGeom>
          <a:noFill/>
          <a:extLst>
            <a:ext uri="{909E8E84-426E-40DD-AFC4-6F175D3DCCD1}">
              <a14:hiddenFill xmlns:a14="http://schemas.microsoft.com/office/drawing/2010/main">
                <a:solidFill>
                  <a:srgbClr val="FFFFFF"/>
                </a:solidFill>
              </a14:hiddenFill>
            </a:ext>
          </a:extLst>
        </p:spPr>
      </p:pic>
      <p:pic>
        <p:nvPicPr>
          <p:cNvPr id="15362" name="Picture 2">
            <a:extLst>
              <a:ext uri="{FF2B5EF4-FFF2-40B4-BE49-F238E27FC236}">
                <a16:creationId xmlns:a16="http://schemas.microsoft.com/office/drawing/2014/main" id="{99BB0504-2D46-4C06-8F62-E418A37EE3D5}"/>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99978" y="0"/>
            <a:ext cx="2749067"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386" name="Picture 2">
            <a:extLst>
              <a:ext uri="{FF2B5EF4-FFF2-40B4-BE49-F238E27FC236}">
                <a16:creationId xmlns:a16="http://schemas.microsoft.com/office/drawing/2014/main" id="{AA76B389-C2F0-4F09-94EA-72E80622F49A}"/>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99974" y="0"/>
            <a:ext cx="274906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7410" name="Picture 2">
            <a:extLst>
              <a:ext uri="{FF2B5EF4-FFF2-40B4-BE49-F238E27FC236}">
                <a16:creationId xmlns:a16="http://schemas.microsoft.com/office/drawing/2014/main" id="{EE60F854-4B9B-4762-8C21-EF1129B8BE67}"/>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99964" y="0"/>
            <a:ext cx="2749061"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8434" name="Picture 2">
            <a:extLst>
              <a:ext uri="{FF2B5EF4-FFF2-40B4-BE49-F238E27FC236}">
                <a16:creationId xmlns:a16="http://schemas.microsoft.com/office/drawing/2014/main" id="{480E2F75-FE0A-46E2-99D5-38E4E754AC38}"/>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999953" y="0"/>
            <a:ext cx="2749071"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0482" name="Picture 2">
            <a:extLst>
              <a:ext uri="{FF2B5EF4-FFF2-40B4-BE49-F238E27FC236}">
                <a16:creationId xmlns:a16="http://schemas.microsoft.com/office/drawing/2014/main" id="{FF649EBC-FA14-46D5-8A14-0F4E449548E7}"/>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999942" y="-7"/>
            <a:ext cx="2749061" cy="6858007"/>
          </a:xfrm>
          <a:prstGeom prst="rect">
            <a:avLst/>
          </a:prstGeom>
          <a:noFill/>
          <a:extLst>
            <a:ext uri="{909E8E84-426E-40DD-AFC4-6F175D3DCCD1}">
              <a14:hiddenFill xmlns:a14="http://schemas.microsoft.com/office/drawing/2010/main">
                <a:solidFill>
                  <a:srgbClr val="FFFFFF"/>
                </a:solidFill>
              </a14:hiddenFill>
            </a:ext>
          </a:extLst>
        </p:spPr>
      </p:pic>
      <p:pic>
        <p:nvPicPr>
          <p:cNvPr id="21506" name="Picture 2">
            <a:extLst>
              <a:ext uri="{FF2B5EF4-FFF2-40B4-BE49-F238E27FC236}">
                <a16:creationId xmlns:a16="http://schemas.microsoft.com/office/drawing/2014/main" id="{E820C369-12D7-4E42-AF7D-39AD77975F3B}"/>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988177" y="0"/>
            <a:ext cx="276082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2530" name="Picture 2">
            <a:extLst>
              <a:ext uri="{FF2B5EF4-FFF2-40B4-BE49-F238E27FC236}">
                <a16:creationId xmlns:a16="http://schemas.microsoft.com/office/drawing/2014/main" id="{2234F87A-C0BE-4DE7-A2F5-02E41C795B37}"/>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988177" y="-10"/>
            <a:ext cx="2772544" cy="6858010"/>
          </a:xfrm>
          <a:prstGeom prst="rect">
            <a:avLst/>
          </a:prstGeom>
          <a:noFill/>
          <a:extLst>
            <a:ext uri="{909E8E84-426E-40DD-AFC4-6F175D3DCCD1}">
              <a14:hiddenFill xmlns:a14="http://schemas.microsoft.com/office/drawing/2010/main">
                <a:solidFill>
                  <a:srgbClr val="FFFFFF"/>
                </a:solidFill>
              </a14:hiddenFill>
            </a:ext>
          </a:extLst>
        </p:spPr>
      </p:pic>
      <p:pic>
        <p:nvPicPr>
          <p:cNvPr id="23554" name="Picture 2">
            <a:extLst>
              <a:ext uri="{FF2B5EF4-FFF2-40B4-BE49-F238E27FC236}">
                <a16:creationId xmlns:a16="http://schemas.microsoft.com/office/drawing/2014/main" id="{A26AB54B-6F5F-415D-968B-1A6181D35709}"/>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971569" y="0"/>
            <a:ext cx="278915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4578" name="Picture 2">
            <a:extLst>
              <a:ext uri="{FF2B5EF4-FFF2-40B4-BE49-F238E27FC236}">
                <a16:creationId xmlns:a16="http://schemas.microsoft.com/office/drawing/2014/main" id="{88CBA3CF-8515-4E97-B2A2-0761F02B7251}"/>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971570" y="0"/>
            <a:ext cx="278915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5602" name="Picture 2">
            <a:extLst>
              <a:ext uri="{FF2B5EF4-FFF2-40B4-BE49-F238E27FC236}">
                <a16:creationId xmlns:a16="http://schemas.microsoft.com/office/drawing/2014/main" id="{169E47AD-CBE9-4887-895E-2C1779EDDED3}"/>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971568" y="0"/>
            <a:ext cx="278915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6626" name="Picture 2">
            <a:extLst>
              <a:ext uri="{FF2B5EF4-FFF2-40B4-BE49-F238E27FC236}">
                <a16:creationId xmlns:a16="http://schemas.microsoft.com/office/drawing/2014/main" id="{6DAD457D-E79F-42E7-9F59-FE5CEC87EF4E}"/>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971567" y="0"/>
            <a:ext cx="278915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7652" name="Picture 4">
            <a:extLst>
              <a:ext uri="{FF2B5EF4-FFF2-40B4-BE49-F238E27FC236}">
                <a16:creationId xmlns:a16="http://schemas.microsoft.com/office/drawing/2014/main" id="{5103B54A-05E3-4C00-B777-1085189D0563}"/>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971566" y="-12"/>
            <a:ext cx="2789152" cy="6858012"/>
          </a:xfrm>
          <a:prstGeom prst="rect">
            <a:avLst/>
          </a:prstGeom>
          <a:noFill/>
          <a:extLst>
            <a:ext uri="{909E8E84-426E-40DD-AFC4-6F175D3DCCD1}">
              <a14:hiddenFill xmlns:a14="http://schemas.microsoft.com/office/drawing/2010/main">
                <a:solidFill>
                  <a:srgbClr val="FFFFFF"/>
                </a:solidFill>
              </a14:hiddenFill>
            </a:ext>
          </a:extLst>
        </p:spPr>
      </p:pic>
      <p:pic>
        <p:nvPicPr>
          <p:cNvPr id="28674" name="Picture 2">
            <a:extLst>
              <a:ext uri="{FF2B5EF4-FFF2-40B4-BE49-F238E27FC236}">
                <a16:creationId xmlns:a16="http://schemas.microsoft.com/office/drawing/2014/main" id="{EB7AC075-2D3D-4E02-9377-BFDA756C7E80}"/>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971562" y="0"/>
            <a:ext cx="278915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9698" name="Picture 2">
            <a:extLst>
              <a:ext uri="{FF2B5EF4-FFF2-40B4-BE49-F238E27FC236}">
                <a16:creationId xmlns:a16="http://schemas.microsoft.com/office/drawing/2014/main" id="{D2915D52-C455-4200-B834-D31DF1BF20B0}"/>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971557" y="-13"/>
            <a:ext cx="2789151" cy="6858013"/>
          </a:xfrm>
          <a:prstGeom prst="rect">
            <a:avLst/>
          </a:prstGeom>
          <a:noFill/>
          <a:extLst>
            <a:ext uri="{909E8E84-426E-40DD-AFC4-6F175D3DCCD1}">
              <a14:hiddenFill xmlns:a14="http://schemas.microsoft.com/office/drawing/2010/main">
                <a:solidFill>
                  <a:srgbClr val="FFFFFF"/>
                </a:solidFill>
              </a14:hiddenFill>
            </a:ext>
          </a:extLst>
        </p:spPr>
      </p:pic>
      <p:pic>
        <p:nvPicPr>
          <p:cNvPr id="30722" name="Picture 2">
            <a:extLst>
              <a:ext uri="{FF2B5EF4-FFF2-40B4-BE49-F238E27FC236}">
                <a16:creationId xmlns:a16="http://schemas.microsoft.com/office/drawing/2014/main" id="{D6A0DB25-7241-4ED6-BE4F-BF751048C31E}"/>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961271" y="0"/>
            <a:ext cx="2799437" cy="68580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a:extLst>
              <a:ext uri="{FF2B5EF4-FFF2-40B4-BE49-F238E27FC236}">
                <a16:creationId xmlns:a16="http://schemas.microsoft.com/office/drawing/2014/main" id="{5C9630D4-D43D-411E-96C7-174FA2EE14C6}"/>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961266" y="-15"/>
            <a:ext cx="2816056" cy="685801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a:extLst>
              <a:ext uri="{FF2B5EF4-FFF2-40B4-BE49-F238E27FC236}">
                <a16:creationId xmlns:a16="http://schemas.microsoft.com/office/drawing/2014/main" id="{5742FB21-9F09-4D3B-9C9B-FE5B942F2B73}"/>
              </a:ext>
            </a:extLst>
          </p:cNvPr>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958178" y="-16"/>
            <a:ext cx="2812816" cy="6858016"/>
          </a:xfrm>
          <a:prstGeom prst="rect">
            <a:avLst/>
          </a:prstGeom>
          <a:noFill/>
          <a:extLst>
            <a:ext uri="{909E8E84-426E-40DD-AFC4-6F175D3DCCD1}">
              <a14:hiddenFill xmlns:a14="http://schemas.microsoft.com/office/drawing/2010/main">
                <a:solidFill>
                  <a:srgbClr val="FFFFFF"/>
                </a:solidFill>
              </a14:hiddenFill>
            </a:ext>
          </a:extLst>
        </p:spPr>
      </p:pic>
      <p:sp>
        <p:nvSpPr>
          <p:cNvPr id="32" name="Soleil 31">
            <a:extLst>
              <a:ext uri="{FF2B5EF4-FFF2-40B4-BE49-F238E27FC236}">
                <a16:creationId xmlns:a16="http://schemas.microsoft.com/office/drawing/2014/main" id="{D550BA74-F187-4A2A-B879-7452DA29CB32}"/>
              </a:ext>
            </a:extLst>
          </p:cNvPr>
          <p:cNvSpPr/>
          <p:nvPr/>
        </p:nvSpPr>
        <p:spPr>
          <a:xfrm>
            <a:off x="11314544" y="0"/>
            <a:ext cx="878953" cy="1025236"/>
          </a:xfrm>
          <a:prstGeom prst="sun">
            <a:avLst/>
          </a:prstGeom>
          <a:solidFill>
            <a:srgbClr val="99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5122" name="Picture 2">
            <a:extLst>
              <a:ext uri="{FF2B5EF4-FFF2-40B4-BE49-F238E27FC236}">
                <a16:creationId xmlns:a16="http://schemas.microsoft.com/office/drawing/2014/main" id="{5890DAE8-AA5C-4BF8-9168-D3C4364F7E52}"/>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961261" y="-18"/>
            <a:ext cx="2819150" cy="6858018"/>
          </a:xfrm>
          <a:prstGeom prst="rect">
            <a:avLst/>
          </a:prstGeom>
          <a:noFill/>
          <a:extLst>
            <a:ext uri="{909E8E84-426E-40DD-AFC4-6F175D3DCCD1}">
              <a14:hiddenFill xmlns:a14="http://schemas.microsoft.com/office/drawing/2010/main">
                <a:solidFill>
                  <a:srgbClr val="FFFFFF"/>
                </a:solidFill>
              </a14:hiddenFill>
            </a:ext>
          </a:extLst>
        </p:spPr>
      </p:pic>
      <p:pic>
        <p:nvPicPr>
          <p:cNvPr id="19458" name="Picture 2">
            <a:extLst>
              <a:ext uri="{FF2B5EF4-FFF2-40B4-BE49-F238E27FC236}">
                <a16:creationId xmlns:a16="http://schemas.microsoft.com/office/drawing/2014/main" id="{A1013D14-EEAF-4B15-8C56-8C72155051D6}"/>
              </a:ext>
            </a:extLst>
          </p:cNvPr>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958178" y="0"/>
            <a:ext cx="2822227" cy="6858000"/>
          </a:xfrm>
          <a:prstGeom prst="rect">
            <a:avLst/>
          </a:prstGeom>
          <a:noFill/>
          <a:extLst>
            <a:ext uri="{909E8E84-426E-40DD-AFC4-6F175D3DCCD1}">
              <a14:hiddenFill xmlns:a14="http://schemas.microsoft.com/office/drawing/2010/main">
                <a:solidFill>
                  <a:srgbClr val="FFFFFF"/>
                </a:solidFill>
              </a14:hiddenFill>
            </a:ext>
          </a:extLst>
        </p:spPr>
      </p:pic>
      <p:pic>
        <p:nvPicPr>
          <p:cNvPr id="64514" name="Picture 2">
            <a:extLst>
              <a:ext uri="{FF2B5EF4-FFF2-40B4-BE49-F238E27FC236}">
                <a16:creationId xmlns:a16="http://schemas.microsoft.com/office/drawing/2014/main" id="{E1641B0C-CA41-4ED9-B1FF-ED991891BBF2}"/>
              </a:ext>
            </a:extLst>
          </p:cNvPr>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948760" y="0"/>
            <a:ext cx="2828561" cy="6858000"/>
          </a:xfrm>
          <a:prstGeom prst="rect">
            <a:avLst/>
          </a:prstGeom>
          <a:noFill/>
          <a:extLst>
            <a:ext uri="{909E8E84-426E-40DD-AFC4-6F175D3DCCD1}">
              <a14:hiddenFill xmlns:a14="http://schemas.microsoft.com/office/drawing/2010/main">
                <a:solidFill>
                  <a:srgbClr val="FFFFFF"/>
                </a:solidFill>
              </a14:hiddenFill>
            </a:ext>
          </a:extLst>
        </p:spPr>
      </p:pic>
      <p:pic>
        <p:nvPicPr>
          <p:cNvPr id="65538" name="Picture 2">
            <a:extLst>
              <a:ext uri="{FF2B5EF4-FFF2-40B4-BE49-F238E27FC236}">
                <a16:creationId xmlns:a16="http://schemas.microsoft.com/office/drawing/2014/main" id="{8234F975-4605-4A72-8E8F-A82AFC482CEF}"/>
              </a:ext>
            </a:extLst>
          </p:cNvPr>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954943" y="0"/>
            <a:ext cx="2822378" cy="6858000"/>
          </a:xfrm>
          <a:prstGeom prst="rect">
            <a:avLst/>
          </a:prstGeom>
          <a:noFill/>
          <a:extLst>
            <a:ext uri="{909E8E84-426E-40DD-AFC4-6F175D3DCCD1}">
              <a14:hiddenFill xmlns:a14="http://schemas.microsoft.com/office/drawing/2010/main">
                <a:solidFill>
                  <a:srgbClr val="FFFFFF"/>
                </a:solidFill>
              </a14:hiddenFill>
            </a:ext>
          </a:extLst>
        </p:spPr>
      </p:pic>
      <p:pic>
        <p:nvPicPr>
          <p:cNvPr id="72706" name="Picture 2">
            <a:extLst>
              <a:ext uri="{FF2B5EF4-FFF2-40B4-BE49-F238E27FC236}">
                <a16:creationId xmlns:a16="http://schemas.microsoft.com/office/drawing/2014/main" id="{81B5BE71-0A53-415D-AA95-206281147F9C}"/>
              </a:ext>
            </a:extLst>
          </p:cNvPr>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948760" y="0"/>
            <a:ext cx="2834879"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re 1">
            <a:extLst>
              <a:ext uri="{FF2B5EF4-FFF2-40B4-BE49-F238E27FC236}">
                <a16:creationId xmlns:a16="http://schemas.microsoft.com/office/drawing/2014/main" id="{F59CCEE7-945D-43D6-B03F-FD55EC0AFFA7}"/>
              </a:ext>
            </a:extLst>
          </p:cNvPr>
          <p:cNvSpPr>
            <a:spLocks noGrp="1"/>
          </p:cNvSpPr>
          <p:nvPr>
            <p:ph type="ctrTitle"/>
          </p:nvPr>
        </p:nvSpPr>
        <p:spPr>
          <a:xfrm>
            <a:off x="0" y="5947684"/>
            <a:ext cx="6493164" cy="776922"/>
          </a:xfrm>
        </p:spPr>
        <p:txBody>
          <a:bodyPr vert="horz" lIns="91440" tIns="45720" rIns="91440" bIns="45720" rtlCol="0" anchor="b">
            <a:normAutofit/>
          </a:bodyPr>
          <a:lstStyle/>
          <a:p>
            <a:pPr>
              <a:lnSpc>
                <a:spcPct val="90000"/>
              </a:lnSpc>
            </a:pPr>
            <a:r>
              <a:rPr lang="en-US" sz="4400" b="1" dirty="0">
                <a:solidFill>
                  <a:srgbClr val="FFC000"/>
                </a:solidFill>
              </a:rPr>
              <a:t>Les Shekass</a:t>
            </a:r>
          </a:p>
        </p:txBody>
      </p:sp>
    </p:spTree>
    <p:extLst>
      <p:ext uri="{BB962C8B-B14F-4D97-AF65-F5344CB8AC3E}">
        <p14:creationId xmlns:p14="http://schemas.microsoft.com/office/powerpoint/2010/main" val="25098763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a:extLst>
              <a:ext uri="{FF2B5EF4-FFF2-40B4-BE49-F238E27FC236}">
                <a16:creationId xmlns:a16="http://schemas.microsoft.com/office/drawing/2014/main" id="{ABAC2EAB-A0D3-45AF-896D-5F4104C31A3C}"/>
              </a:ext>
            </a:extLst>
          </p:cNvPr>
          <p:cNvSpPr>
            <a:spLocks noGrp="1"/>
          </p:cNvSpPr>
          <p:nvPr>
            <p:ph type="subTitle" idx="1"/>
          </p:nvPr>
        </p:nvSpPr>
        <p:spPr>
          <a:xfrm>
            <a:off x="5438670" y="526472"/>
            <a:ext cx="5521094" cy="5809673"/>
          </a:xfrm>
        </p:spPr>
        <p:txBody>
          <a:bodyPr vert="horz" lIns="91440" tIns="45720" rIns="91440" bIns="45720" rtlCol="0">
            <a:normAutofit/>
          </a:bodyPr>
          <a:lstStyle/>
          <a:p>
            <a:pPr marL="102870"/>
            <a:r>
              <a:rPr lang="fr-FR" b="1" dirty="0"/>
              <a:t>Les Dames du Reflet sont des créatures à l’aspect des races Leth en ayant des parcelles de peau écailleuses. Leurs yeux sont jaunes lumineux, elles vivent dans les marais et les lacs, sous l’eau. Elles ont été créées par la divinité inférieure Miriniel. </a:t>
            </a:r>
            <a:r>
              <a:rPr lang="fr-FR" b="1" dirty="0" err="1"/>
              <a:t>Eir</a:t>
            </a:r>
            <a:r>
              <a:rPr lang="fr-FR" b="1" dirty="0"/>
              <a:t> leur donna un seul et unique rôle, aider les voyageurs perdus.</a:t>
            </a:r>
          </a:p>
          <a:p>
            <a:pPr marL="102870"/>
            <a:r>
              <a:rPr lang="fr-FR" b="1" dirty="0"/>
              <a:t>Les Dames du Reflet sont parfois confondus avec les Noyées dans les légendes.</a:t>
            </a:r>
          </a:p>
          <a:p>
            <a:pPr marL="102870"/>
            <a:r>
              <a:rPr lang="fr-FR" b="1" dirty="0"/>
              <a:t>On raconte que les Dames du Reflet sont capables de voir l’avenir de ceux qu’elles rencontrent.</a:t>
            </a:r>
            <a:endParaRPr lang="en-US" b="1" dirty="0"/>
          </a:p>
        </p:txBody>
      </p:sp>
      <p:pic>
        <p:nvPicPr>
          <p:cNvPr id="6" name="Image 5" descr="Une image contenant habits, personne, tenue, femme&#10;&#10;Description générée automatiquement">
            <a:extLst>
              <a:ext uri="{FF2B5EF4-FFF2-40B4-BE49-F238E27FC236}">
                <a16:creationId xmlns:a16="http://schemas.microsoft.com/office/drawing/2014/main" id="{BA8495F3-A93D-46E9-AD1B-F6C81BEDDC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9988" y="1"/>
            <a:ext cx="2732314" cy="6858000"/>
          </a:xfrm>
          <a:prstGeom prst="rect">
            <a:avLst/>
          </a:prstGeom>
        </p:spPr>
      </p:pic>
      <p:pic>
        <p:nvPicPr>
          <p:cNvPr id="1026" name="Picture 2">
            <a:extLst>
              <a:ext uri="{FF2B5EF4-FFF2-40B4-BE49-F238E27FC236}">
                <a16:creationId xmlns:a16="http://schemas.microsoft.com/office/drawing/2014/main" id="{3409A4B9-4617-40F6-84A5-6FE0E8E389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9988" y="0"/>
            <a:ext cx="2732314" cy="6857999"/>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E4CE0EEE-EF4B-4953-AC72-DD25A8EB97B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6736" y="0"/>
            <a:ext cx="2732314" cy="6857999"/>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C562CE0F-9F9D-4F09-B9F9-2EDB972C62D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16736" y="0"/>
            <a:ext cx="271556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a:extLst>
              <a:ext uri="{FF2B5EF4-FFF2-40B4-BE49-F238E27FC236}">
                <a16:creationId xmlns:a16="http://schemas.microsoft.com/office/drawing/2014/main" id="{56304653-BFD9-4CC6-A6FF-91B6A944123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99988" y="-2"/>
            <a:ext cx="2749062" cy="6857999"/>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a:extLst>
              <a:ext uri="{FF2B5EF4-FFF2-40B4-BE49-F238E27FC236}">
                <a16:creationId xmlns:a16="http://schemas.microsoft.com/office/drawing/2014/main" id="{7ADEFBAC-0825-4ECA-A63D-F43D074EB74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99988" y="0"/>
            <a:ext cx="274906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a:extLst>
              <a:ext uri="{FF2B5EF4-FFF2-40B4-BE49-F238E27FC236}">
                <a16:creationId xmlns:a16="http://schemas.microsoft.com/office/drawing/2014/main" id="{F6B554C1-0E2D-473F-95E2-41C874F273A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99987" y="-1"/>
            <a:ext cx="2749063" cy="6858001"/>
          </a:xfrm>
          <a:prstGeom prst="rect">
            <a:avLst/>
          </a:prstGeom>
          <a:noFill/>
          <a:extLst>
            <a:ext uri="{909E8E84-426E-40DD-AFC4-6F175D3DCCD1}">
              <a14:hiddenFill xmlns:a14="http://schemas.microsoft.com/office/drawing/2010/main">
                <a:solidFill>
                  <a:srgbClr val="FFFFFF"/>
                </a:solidFill>
              </a14:hiddenFill>
            </a:ext>
          </a:extLst>
        </p:spPr>
      </p:pic>
      <p:pic>
        <p:nvPicPr>
          <p:cNvPr id="8194" name="Picture 2">
            <a:extLst>
              <a:ext uri="{FF2B5EF4-FFF2-40B4-BE49-F238E27FC236}">
                <a16:creationId xmlns:a16="http://schemas.microsoft.com/office/drawing/2014/main" id="{E6D68D03-1D60-4621-A842-AD8942FB631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99986" y="0"/>
            <a:ext cx="2749063" cy="6858000"/>
          </a:xfrm>
          <a:prstGeom prst="rect">
            <a:avLst/>
          </a:prstGeom>
          <a:noFill/>
          <a:extLst>
            <a:ext uri="{909E8E84-426E-40DD-AFC4-6F175D3DCCD1}">
              <a14:hiddenFill xmlns:a14="http://schemas.microsoft.com/office/drawing/2010/main">
                <a:solidFill>
                  <a:srgbClr val="FFFFFF"/>
                </a:solidFill>
              </a14:hiddenFill>
            </a:ext>
          </a:extLst>
        </p:spPr>
      </p:pic>
      <p:pic>
        <p:nvPicPr>
          <p:cNvPr id="9218" name="Picture 2">
            <a:extLst>
              <a:ext uri="{FF2B5EF4-FFF2-40B4-BE49-F238E27FC236}">
                <a16:creationId xmlns:a16="http://schemas.microsoft.com/office/drawing/2014/main" id="{594C3A7F-0D0E-4DFD-A779-E575A51B7BF8}"/>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99985" y="0"/>
            <a:ext cx="274906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3314" name="Picture 2">
            <a:extLst>
              <a:ext uri="{FF2B5EF4-FFF2-40B4-BE49-F238E27FC236}">
                <a16:creationId xmlns:a16="http://schemas.microsoft.com/office/drawing/2014/main" id="{054197EB-E804-4E4C-AC34-94FA4B69F47B}"/>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99983" y="-4"/>
            <a:ext cx="2749063" cy="6858004"/>
          </a:xfrm>
          <a:prstGeom prst="rect">
            <a:avLst/>
          </a:prstGeom>
          <a:noFill/>
          <a:extLst>
            <a:ext uri="{909E8E84-426E-40DD-AFC4-6F175D3DCCD1}">
              <a14:hiddenFill xmlns:a14="http://schemas.microsoft.com/office/drawing/2010/main">
                <a:solidFill>
                  <a:srgbClr val="FFFFFF"/>
                </a:solidFill>
              </a14:hiddenFill>
            </a:ext>
          </a:extLst>
        </p:spPr>
      </p:pic>
      <p:pic>
        <p:nvPicPr>
          <p:cNvPr id="14338" name="Picture 2">
            <a:extLst>
              <a:ext uri="{FF2B5EF4-FFF2-40B4-BE49-F238E27FC236}">
                <a16:creationId xmlns:a16="http://schemas.microsoft.com/office/drawing/2014/main" id="{877EAD1B-C86D-4A7E-B642-9B0C15470DCD}"/>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99983" y="-6"/>
            <a:ext cx="2749063" cy="6858006"/>
          </a:xfrm>
          <a:prstGeom prst="rect">
            <a:avLst/>
          </a:prstGeom>
          <a:noFill/>
          <a:extLst>
            <a:ext uri="{909E8E84-426E-40DD-AFC4-6F175D3DCCD1}">
              <a14:hiddenFill xmlns:a14="http://schemas.microsoft.com/office/drawing/2010/main">
                <a:solidFill>
                  <a:srgbClr val="FFFFFF"/>
                </a:solidFill>
              </a14:hiddenFill>
            </a:ext>
          </a:extLst>
        </p:spPr>
      </p:pic>
      <p:pic>
        <p:nvPicPr>
          <p:cNvPr id="15362" name="Picture 2">
            <a:extLst>
              <a:ext uri="{FF2B5EF4-FFF2-40B4-BE49-F238E27FC236}">
                <a16:creationId xmlns:a16="http://schemas.microsoft.com/office/drawing/2014/main" id="{99BB0504-2D46-4C06-8F62-E418A37EE3D5}"/>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99978" y="0"/>
            <a:ext cx="2749067"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386" name="Picture 2">
            <a:extLst>
              <a:ext uri="{FF2B5EF4-FFF2-40B4-BE49-F238E27FC236}">
                <a16:creationId xmlns:a16="http://schemas.microsoft.com/office/drawing/2014/main" id="{AA76B389-C2F0-4F09-94EA-72E80622F49A}"/>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99974" y="0"/>
            <a:ext cx="274906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7410" name="Picture 2">
            <a:extLst>
              <a:ext uri="{FF2B5EF4-FFF2-40B4-BE49-F238E27FC236}">
                <a16:creationId xmlns:a16="http://schemas.microsoft.com/office/drawing/2014/main" id="{EE60F854-4B9B-4762-8C21-EF1129B8BE67}"/>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99964" y="0"/>
            <a:ext cx="2749061"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8434" name="Picture 2">
            <a:extLst>
              <a:ext uri="{FF2B5EF4-FFF2-40B4-BE49-F238E27FC236}">
                <a16:creationId xmlns:a16="http://schemas.microsoft.com/office/drawing/2014/main" id="{480E2F75-FE0A-46E2-99D5-38E4E754AC38}"/>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999953" y="0"/>
            <a:ext cx="2749071"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0482" name="Picture 2">
            <a:extLst>
              <a:ext uri="{FF2B5EF4-FFF2-40B4-BE49-F238E27FC236}">
                <a16:creationId xmlns:a16="http://schemas.microsoft.com/office/drawing/2014/main" id="{FF649EBC-FA14-46D5-8A14-0F4E449548E7}"/>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999942" y="-7"/>
            <a:ext cx="2749061" cy="6858007"/>
          </a:xfrm>
          <a:prstGeom prst="rect">
            <a:avLst/>
          </a:prstGeom>
          <a:noFill/>
          <a:extLst>
            <a:ext uri="{909E8E84-426E-40DD-AFC4-6F175D3DCCD1}">
              <a14:hiddenFill xmlns:a14="http://schemas.microsoft.com/office/drawing/2010/main">
                <a:solidFill>
                  <a:srgbClr val="FFFFFF"/>
                </a:solidFill>
              </a14:hiddenFill>
            </a:ext>
          </a:extLst>
        </p:spPr>
      </p:pic>
      <p:pic>
        <p:nvPicPr>
          <p:cNvPr id="21506" name="Picture 2">
            <a:extLst>
              <a:ext uri="{FF2B5EF4-FFF2-40B4-BE49-F238E27FC236}">
                <a16:creationId xmlns:a16="http://schemas.microsoft.com/office/drawing/2014/main" id="{E820C369-12D7-4E42-AF7D-39AD77975F3B}"/>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988177" y="0"/>
            <a:ext cx="276082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2530" name="Picture 2">
            <a:extLst>
              <a:ext uri="{FF2B5EF4-FFF2-40B4-BE49-F238E27FC236}">
                <a16:creationId xmlns:a16="http://schemas.microsoft.com/office/drawing/2014/main" id="{2234F87A-C0BE-4DE7-A2F5-02E41C795B37}"/>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988177" y="-10"/>
            <a:ext cx="2772544" cy="6858010"/>
          </a:xfrm>
          <a:prstGeom prst="rect">
            <a:avLst/>
          </a:prstGeom>
          <a:noFill/>
          <a:extLst>
            <a:ext uri="{909E8E84-426E-40DD-AFC4-6F175D3DCCD1}">
              <a14:hiddenFill xmlns:a14="http://schemas.microsoft.com/office/drawing/2010/main">
                <a:solidFill>
                  <a:srgbClr val="FFFFFF"/>
                </a:solidFill>
              </a14:hiddenFill>
            </a:ext>
          </a:extLst>
        </p:spPr>
      </p:pic>
      <p:pic>
        <p:nvPicPr>
          <p:cNvPr id="23554" name="Picture 2">
            <a:extLst>
              <a:ext uri="{FF2B5EF4-FFF2-40B4-BE49-F238E27FC236}">
                <a16:creationId xmlns:a16="http://schemas.microsoft.com/office/drawing/2014/main" id="{A26AB54B-6F5F-415D-968B-1A6181D35709}"/>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971569" y="0"/>
            <a:ext cx="278915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4578" name="Picture 2">
            <a:extLst>
              <a:ext uri="{FF2B5EF4-FFF2-40B4-BE49-F238E27FC236}">
                <a16:creationId xmlns:a16="http://schemas.microsoft.com/office/drawing/2014/main" id="{88CBA3CF-8515-4E97-B2A2-0761F02B7251}"/>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971570" y="0"/>
            <a:ext cx="278915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5602" name="Picture 2">
            <a:extLst>
              <a:ext uri="{FF2B5EF4-FFF2-40B4-BE49-F238E27FC236}">
                <a16:creationId xmlns:a16="http://schemas.microsoft.com/office/drawing/2014/main" id="{169E47AD-CBE9-4887-895E-2C1779EDDED3}"/>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971568" y="0"/>
            <a:ext cx="278915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6626" name="Picture 2">
            <a:extLst>
              <a:ext uri="{FF2B5EF4-FFF2-40B4-BE49-F238E27FC236}">
                <a16:creationId xmlns:a16="http://schemas.microsoft.com/office/drawing/2014/main" id="{6DAD457D-E79F-42E7-9F59-FE5CEC87EF4E}"/>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971567" y="0"/>
            <a:ext cx="278915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7652" name="Picture 4">
            <a:extLst>
              <a:ext uri="{FF2B5EF4-FFF2-40B4-BE49-F238E27FC236}">
                <a16:creationId xmlns:a16="http://schemas.microsoft.com/office/drawing/2014/main" id="{5103B54A-05E3-4C00-B777-1085189D0563}"/>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971566" y="-12"/>
            <a:ext cx="2789152" cy="6858012"/>
          </a:xfrm>
          <a:prstGeom prst="rect">
            <a:avLst/>
          </a:prstGeom>
          <a:noFill/>
          <a:extLst>
            <a:ext uri="{909E8E84-426E-40DD-AFC4-6F175D3DCCD1}">
              <a14:hiddenFill xmlns:a14="http://schemas.microsoft.com/office/drawing/2010/main">
                <a:solidFill>
                  <a:srgbClr val="FFFFFF"/>
                </a:solidFill>
              </a14:hiddenFill>
            </a:ext>
          </a:extLst>
        </p:spPr>
      </p:pic>
      <p:pic>
        <p:nvPicPr>
          <p:cNvPr id="28674" name="Picture 2">
            <a:extLst>
              <a:ext uri="{FF2B5EF4-FFF2-40B4-BE49-F238E27FC236}">
                <a16:creationId xmlns:a16="http://schemas.microsoft.com/office/drawing/2014/main" id="{EB7AC075-2D3D-4E02-9377-BFDA756C7E80}"/>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971562" y="0"/>
            <a:ext cx="278915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9698" name="Picture 2">
            <a:extLst>
              <a:ext uri="{FF2B5EF4-FFF2-40B4-BE49-F238E27FC236}">
                <a16:creationId xmlns:a16="http://schemas.microsoft.com/office/drawing/2014/main" id="{D2915D52-C455-4200-B834-D31DF1BF20B0}"/>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971557" y="-13"/>
            <a:ext cx="2789151" cy="6858013"/>
          </a:xfrm>
          <a:prstGeom prst="rect">
            <a:avLst/>
          </a:prstGeom>
          <a:noFill/>
          <a:extLst>
            <a:ext uri="{909E8E84-426E-40DD-AFC4-6F175D3DCCD1}">
              <a14:hiddenFill xmlns:a14="http://schemas.microsoft.com/office/drawing/2010/main">
                <a:solidFill>
                  <a:srgbClr val="FFFFFF"/>
                </a:solidFill>
              </a14:hiddenFill>
            </a:ext>
          </a:extLst>
        </p:spPr>
      </p:pic>
      <p:pic>
        <p:nvPicPr>
          <p:cNvPr id="30722" name="Picture 2">
            <a:extLst>
              <a:ext uri="{FF2B5EF4-FFF2-40B4-BE49-F238E27FC236}">
                <a16:creationId xmlns:a16="http://schemas.microsoft.com/office/drawing/2014/main" id="{D6A0DB25-7241-4ED6-BE4F-BF751048C31E}"/>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961271" y="0"/>
            <a:ext cx="2799437" cy="68580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a:extLst>
              <a:ext uri="{FF2B5EF4-FFF2-40B4-BE49-F238E27FC236}">
                <a16:creationId xmlns:a16="http://schemas.microsoft.com/office/drawing/2014/main" id="{5C9630D4-D43D-411E-96C7-174FA2EE14C6}"/>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961266" y="-15"/>
            <a:ext cx="2816056" cy="685801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a:extLst>
              <a:ext uri="{FF2B5EF4-FFF2-40B4-BE49-F238E27FC236}">
                <a16:creationId xmlns:a16="http://schemas.microsoft.com/office/drawing/2014/main" id="{5742FB21-9F09-4D3B-9C9B-FE5B942F2B73}"/>
              </a:ext>
            </a:extLst>
          </p:cNvPr>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958178" y="-16"/>
            <a:ext cx="2812816" cy="6858016"/>
          </a:xfrm>
          <a:prstGeom prst="rect">
            <a:avLst/>
          </a:prstGeom>
          <a:noFill/>
          <a:extLst>
            <a:ext uri="{909E8E84-426E-40DD-AFC4-6F175D3DCCD1}">
              <a14:hiddenFill xmlns:a14="http://schemas.microsoft.com/office/drawing/2010/main">
                <a:solidFill>
                  <a:srgbClr val="FFFFFF"/>
                </a:solidFill>
              </a14:hiddenFill>
            </a:ext>
          </a:extLst>
        </p:spPr>
      </p:pic>
      <p:sp>
        <p:nvSpPr>
          <p:cNvPr id="32" name="Soleil 31">
            <a:extLst>
              <a:ext uri="{FF2B5EF4-FFF2-40B4-BE49-F238E27FC236}">
                <a16:creationId xmlns:a16="http://schemas.microsoft.com/office/drawing/2014/main" id="{D550BA74-F187-4A2A-B879-7452DA29CB32}"/>
              </a:ext>
            </a:extLst>
          </p:cNvPr>
          <p:cNvSpPr/>
          <p:nvPr/>
        </p:nvSpPr>
        <p:spPr>
          <a:xfrm>
            <a:off x="11314544" y="0"/>
            <a:ext cx="878953" cy="1025236"/>
          </a:xfrm>
          <a:prstGeom prst="sun">
            <a:avLst/>
          </a:prstGeom>
          <a:solidFill>
            <a:srgbClr val="99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5122" name="Picture 2">
            <a:extLst>
              <a:ext uri="{FF2B5EF4-FFF2-40B4-BE49-F238E27FC236}">
                <a16:creationId xmlns:a16="http://schemas.microsoft.com/office/drawing/2014/main" id="{5890DAE8-AA5C-4BF8-9168-D3C4364F7E52}"/>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961261" y="-18"/>
            <a:ext cx="2819150" cy="6858018"/>
          </a:xfrm>
          <a:prstGeom prst="rect">
            <a:avLst/>
          </a:prstGeom>
          <a:noFill/>
          <a:extLst>
            <a:ext uri="{909E8E84-426E-40DD-AFC4-6F175D3DCCD1}">
              <a14:hiddenFill xmlns:a14="http://schemas.microsoft.com/office/drawing/2010/main">
                <a:solidFill>
                  <a:srgbClr val="FFFFFF"/>
                </a:solidFill>
              </a14:hiddenFill>
            </a:ext>
          </a:extLst>
        </p:spPr>
      </p:pic>
      <p:pic>
        <p:nvPicPr>
          <p:cNvPr id="19458" name="Picture 2">
            <a:extLst>
              <a:ext uri="{FF2B5EF4-FFF2-40B4-BE49-F238E27FC236}">
                <a16:creationId xmlns:a16="http://schemas.microsoft.com/office/drawing/2014/main" id="{A1013D14-EEAF-4B15-8C56-8C72155051D6}"/>
              </a:ext>
            </a:extLst>
          </p:cNvPr>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958178" y="0"/>
            <a:ext cx="2822227" cy="6858000"/>
          </a:xfrm>
          <a:prstGeom prst="rect">
            <a:avLst/>
          </a:prstGeom>
          <a:noFill/>
          <a:extLst>
            <a:ext uri="{909E8E84-426E-40DD-AFC4-6F175D3DCCD1}">
              <a14:hiddenFill xmlns:a14="http://schemas.microsoft.com/office/drawing/2010/main">
                <a:solidFill>
                  <a:srgbClr val="FFFFFF"/>
                </a:solidFill>
              </a14:hiddenFill>
            </a:ext>
          </a:extLst>
        </p:spPr>
      </p:pic>
      <p:pic>
        <p:nvPicPr>
          <p:cNvPr id="64514" name="Picture 2">
            <a:extLst>
              <a:ext uri="{FF2B5EF4-FFF2-40B4-BE49-F238E27FC236}">
                <a16:creationId xmlns:a16="http://schemas.microsoft.com/office/drawing/2014/main" id="{E1641B0C-CA41-4ED9-B1FF-ED991891BBF2}"/>
              </a:ext>
            </a:extLst>
          </p:cNvPr>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948760" y="0"/>
            <a:ext cx="2828561"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re 1">
            <a:extLst>
              <a:ext uri="{FF2B5EF4-FFF2-40B4-BE49-F238E27FC236}">
                <a16:creationId xmlns:a16="http://schemas.microsoft.com/office/drawing/2014/main" id="{F59CCEE7-945D-43D6-B03F-FD55EC0AFFA7}"/>
              </a:ext>
            </a:extLst>
          </p:cNvPr>
          <p:cNvSpPr>
            <a:spLocks noGrp="1"/>
          </p:cNvSpPr>
          <p:nvPr>
            <p:ph type="ctrTitle"/>
          </p:nvPr>
        </p:nvSpPr>
        <p:spPr>
          <a:xfrm>
            <a:off x="0" y="5947684"/>
            <a:ext cx="5597236" cy="776922"/>
          </a:xfrm>
        </p:spPr>
        <p:txBody>
          <a:bodyPr vert="horz" lIns="91440" tIns="45720" rIns="91440" bIns="45720" rtlCol="0" anchor="b">
            <a:normAutofit fontScale="90000"/>
          </a:bodyPr>
          <a:lstStyle/>
          <a:p>
            <a:pPr>
              <a:lnSpc>
                <a:spcPct val="90000"/>
              </a:lnSpc>
            </a:pPr>
            <a:r>
              <a:rPr lang="en-US" sz="4400" b="1" dirty="0">
                <a:solidFill>
                  <a:srgbClr val="FFC000"/>
                </a:solidFill>
              </a:rPr>
              <a:t>Les Dames du </a:t>
            </a:r>
            <a:r>
              <a:rPr lang="en-US" sz="4400" b="1" dirty="0" err="1">
                <a:solidFill>
                  <a:srgbClr val="FFC000"/>
                </a:solidFill>
              </a:rPr>
              <a:t>Reflet</a:t>
            </a:r>
            <a:endParaRPr lang="en-US" sz="4400" b="1" dirty="0">
              <a:solidFill>
                <a:srgbClr val="FFC000"/>
              </a:solidFill>
            </a:endParaRPr>
          </a:p>
        </p:txBody>
      </p:sp>
    </p:spTree>
    <p:extLst>
      <p:ext uri="{BB962C8B-B14F-4D97-AF65-F5344CB8AC3E}">
        <p14:creationId xmlns:p14="http://schemas.microsoft.com/office/powerpoint/2010/main" val="5113707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a:extLst>
              <a:ext uri="{FF2B5EF4-FFF2-40B4-BE49-F238E27FC236}">
                <a16:creationId xmlns:a16="http://schemas.microsoft.com/office/drawing/2014/main" id="{ABAC2EAB-A0D3-45AF-896D-5F4104C31A3C}"/>
              </a:ext>
            </a:extLst>
          </p:cNvPr>
          <p:cNvSpPr>
            <a:spLocks noGrp="1"/>
          </p:cNvSpPr>
          <p:nvPr>
            <p:ph type="subTitle" idx="1"/>
          </p:nvPr>
        </p:nvSpPr>
        <p:spPr>
          <a:xfrm>
            <a:off x="5438670" y="526472"/>
            <a:ext cx="5521094" cy="5809673"/>
          </a:xfrm>
        </p:spPr>
        <p:txBody>
          <a:bodyPr vert="horz" lIns="91440" tIns="45720" rIns="91440" bIns="45720" rtlCol="0">
            <a:normAutofit/>
          </a:bodyPr>
          <a:lstStyle/>
          <a:p>
            <a:pPr marL="102870"/>
            <a:r>
              <a:rPr lang="fr-FR" b="1" dirty="0"/>
              <a:t>Les Minotaures sont des Taureaux humanoïdes de grande carrure. Des êtres créés par </a:t>
            </a:r>
            <a:r>
              <a:rPr lang="fr-FR" b="1" dirty="0" err="1"/>
              <a:t>Ketil</a:t>
            </a:r>
            <a:r>
              <a:rPr lang="fr-FR" b="1" dirty="0"/>
              <a:t> pour vivre dans les dédales, les labyrinthes et certaines antiques ruines. Les Minotaures sont très dangereux et agressifs.</a:t>
            </a:r>
          </a:p>
          <a:p>
            <a:pPr marL="102870"/>
            <a:r>
              <a:rPr lang="fr-FR" b="1" dirty="0"/>
              <a:t>Les Minotaures sont connus à travers les légendes de héros ayant explorés des labyrinthes mythiques.</a:t>
            </a:r>
          </a:p>
          <a:p>
            <a:pPr marL="102870"/>
            <a:r>
              <a:rPr lang="fr-FR" b="1" dirty="0"/>
              <a:t>Les cornes des Minotaures se vendent extrêmement chères car elles sont très solides et on peut en faire des armes.</a:t>
            </a:r>
            <a:endParaRPr lang="en-US" b="1" dirty="0"/>
          </a:p>
        </p:txBody>
      </p:sp>
      <p:pic>
        <p:nvPicPr>
          <p:cNvPr id="6" name="Image 5" descr="Une image contenant habits, personne, tenue, femme&#10;&#10;Description générée automatiquement">
            <a:extLst>
              <a:ext uri="{FF2B5EF4-FFF2-40B4-BE49-F238E27FC236}">
                <a16:creationId xmlns:a16="http://schemas.microsoft.com/office/drawing/2014/main" id="{BA8495F3-A93D-46E9-AD1B-F6C81BEDDC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9988" y="1"/>
            <a:ext cx="2732314" cy="6858000"/>
          </a:xfrm>
          <a:prstGeom prst="rect">
            <a:avLst/>
          </a:prstGeom>
        </p:spPr>
      </p:pic>
      <p:pic>
        <p:nvPicPr>
          <p:cNvPr id="1026" name="Picture 2">
            <a:extLst>
              <a:ext uri="{FF2B5EF4-FFF2-40B4-BE49-F238E27FC236}">
                <a16:creationId xmlns:a16="http://schemas.microsoft.com/office/drawing/2014/main" id="{3409A4B9-4617-40F6-84A5-6FE0E8E389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9988" y="0"/>
            <a:ext cx="2732314" cy="6857999"/>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E4CE0EEE-EF4B-4953-AC72-DD25A8EB97B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6736" y="0"/>
            <a:ext cx="2732314" cy="6857999"/>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C562CE0F-9F9D-4F09-B9F9-2EDB972C62D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16736" y="0"/>
            <a:ext cx="271556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a:extLst>
              <a:ext uri="{FF2B5EF4-FFF2-40B4-BE49-F238E27FC236}">
                <a16:creationId xmlns:a16="http://schemas.microsoft.com/office/drawing/2014/main" id="{56304653-BFD9-4CC6-A6FF-91B6A944123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99988" y="-2"/>
            <a:ext cx="2749062" cy="6857999"/>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a:extLst>
              <a:ext uri="{FF2B5EF4-FFF2-40B4-BE49-F238E27FC236}">
                <a16:creationId xmlns:a16="http://schemas.microsoft.com/office/drawing/2014/main" id="{7ADEFBAC-0825-4ECA-A63D-F43D074EB74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99988" y="0"/>
            <a:ext cx="274906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a:extLst>
              <a:ext uri="{FF2B5EF4-FFF2-40B4-BE49-F238E27FC236}">
                <a16:creationId xmlns:a16="http://schemas.microsoft.com/office/drawing/2014/main" id="{F6B554C1-0E2D-473F-95E2-41C874F273A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99987" y="-1"/>
            <a:ext cx="2749063" cy="6858001"/>
          </a:xfrm>
          <a:prstGeom prst="rect">
            <a:avLst/>
          </a:prstGeom>
          <a:noFill/>
          <a:extLst>
            <a:ext uri="{909E8E84-426E-40DD-AFC4-6F175D3DCCD1}">
              <a14:hiddenFill xmlns:a14="http://schemas.microsoft.com/office/drawing/2010/main">
                <a:solidFill>
                  <a:srgbClr val="FFFFFF"/>
                </a:solidFill>
              </a14:hiddenFill>
            </a:ext>
          </a:extLst>
        </p:spPr>
      </p:pic>
      <p:pic>
        <p:nvPicPr>
          <p:cNvPr id="8194" name="Picture 2">
            <a:extLst>
              <a:ext uri="{FF2B5EF4-FFF2-40B4-BE49-F238E27FC236}">
                <a16:creationId xmlns:a16="http://schemas.microsoft.com/office/drawing/2014/main" id="{E6D68D03-1D60-4621-A842-AD8942FB631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99986" y="0"/>
            <a:ext cx="2749063" cy="6858000"/>
          </a:xfrm>
          <a:prstGeom prst="rect">
            <a:avLst/>
          </a:prstGeom>
          <a:noFill/>
          <a:extLst>
            <a:ext uri="{909E8E84-426E-40DD-AFC4-6F175D3DCCD1}">
              <a14:hiddenFill xmlns:a14="http://schemas.microsoft.com/office/drawing/2010/main">
                <a:solidFill>
                  <a:srgbClr val="FFFFFF"/>
                </a:solidFill>
              </a14:hiddenFill>
            </a:ext>
          </a:extLst>
        </p:spPr>
      </p:pic>
      <p:pic>
        <p:nvPicPr>
          <p:cNvPr id="9218" name="Picture 2">
            <a:extLst>
              <a:ext uri="{FF2B5EF4-FFF2-40B4-BE49-F238E27FC236}">
                <a16:creationId xmlns:a16="http://schemas.microsoft.com/office/drawing/2014/main" id="{594C3A7F-0D0E-4DFD-A779-E575A51B7BF8}"/>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99985" y="0"/>
            <a:ext cx="274906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3314" name="Picture 2">
            <a:extLst>
              <a:ext uri="{FF2B5EF4-FFF2-40B4-BE49-F238E27FC236}">
                <a16:creationId xmlns:a16="http://schemas.microsoft.com/office/drawing/2014/main" id="{054197EB-E804-4E4C-AC34-94FA4B69F47B}"/>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99983" y="-4"/>
            <a:ext cx="2749063" cy="6858004"/>
          </a:xfrm>
          <a:prstGeom prst="rect">
            <a:avLst/>
          </a:prstGeom>
          <a:noFill/>
          <a:extLst>
            <a:ext uri="{909E8E84-426E-40DD-AFC4-6F175D3DCCD1}">
              <a14:hiddenFill xmlns:a14="http://schemas.microsoft.com/office/drawing/2010/main">
                <a:solidFill>
                  <a:srgbClr val="FFFFFF"/>
                </a:solidFill>
              </a14:hiddenFill>
            </a:ext>
          </a:extLst>
        </p:spPr>
      </p:pic>
      <p:pic>
        <p:nvPicPr>
          <p:cNvPr id="14338" name="Picture 2">
            <a:extLst>
              <a:ext uri="{FF2B5EF4-FFF2-40B4-BE49-F238E27FC236}">
                <a16:creationId xmlns:a16="http://schemas.microsoft.com/office/drawing/2014/main" id="{877EAD1B-C86D-4A7E-B642-9B0C15470DCD}"/>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99983" y="-6"/>
            <a:ext cx="2749063" cy="6858006"/>
          </a:xfrm>
          <a:prstGeom prst="rect">
            <a:avLst/>
          </a:prstGeom>
          <a:noFill/>
          <a:extLst>
            <a:ext uri="{909E8E84-426E-40DD-AFC4-6F175D3DCCD1}">
              <a14:hiddenFill xmlns:a14="http://schemas.microsoft.com/office/drawing/2010/main">
                <a:solidFill>
                  <a:srgbClr val="FFFFFF"/>
                </a:solidFill>
              </a14:hiddenFill>
            </a:ext>
          </a:extLst>
        </p:spPr>
      </p:pic>
      <p:pic>
        <p:nvPicPr>
          <p:cNvPr id="15362" name="Picture 2">
            <a:extLst>
              <a:ext uri="{FF2B5EF4-FFF2-40B4-BE49-F238E27FC236}">
                <a16:creationId xmlns:a16="http://schemas.microsoft.com/office/drawing/2014/main" id="{99BB0504-2D46-4C06-8F62-E418A37EE3D5}"/>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99978" y="0"/>
            <a:ext cx="2749067"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386" name="Picture 2">
            <a:extLst>
              <a:ext uri="{FF2B5EF4-FFF2-40B4-BE49-F238E27FC236}">
                <a16:creationId xmlns:a16="http://schemas.microsoft.com/office/drawing/2014/main" id="{AA76B389-C2F0-4F09-94EA-72E80622F49A}"/>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99974" y="0"/>
            <a:ext cx="274906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7410" name="Picture 2">
            <a:extLst>
              <a:ext uri="{FF2B5EF4-FFF2-40B4-BE49-F238E27FC236}">
                <a16:creationId xmlns:a16="http://schemas.microsoft.com/office/drawing/2014/main" id="{EE60F854-4B9B-4762-8C21-EF1129B8BE67}"/>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99964" y="0"/>
            <a:ext cx="2749061"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8434" name="Picture 2">
            <a:extLst>
              <a:ext uri="{FF2B5EF4-FFF2-40B4-BE49-F238E27FC236}">
                <a16:creationId xmlns:a16="http://schemas.microsoft.com/office/drawing/2014/main" id="{480E2F75-FE0A-46E2-99D5-38E4E754AC38}"/>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999953" y="0"/>
            <a:ext cx="2749071"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0482" name="Picture 2">
            <a:extLst>
              <a:ext uri="{FF2B5EF4-FFF2-40B4-BE49-F238E27FC236}">
                <a16:creationId xmlns:a16="http://schemas.microsoft.com/office/drawing/2014/main" id="{FF649EBC-FA14-46D5-8A14-0F4E449548E7}"/>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999942" y="-7"/>
            <a:ext cx="2749061" cy="6858007"/>
          </a:xfrm>
          <a:prstGeom prst="rect">
            <a:avLst/>
          </a:prstGeom>
          <a:noFill/>
          <a:extLst>
            <a:ext uri="{909E8E84-426E-40DD-AFC4-6F175D3DCCD1}">
              <a14:hiddenFill xmlns:a14="http://schemas.microsoft.com/office/drawing/2010/main">
                <a:solidFill>
                  <a:srgbClr val="FFFFFF"/>
                </a:solidFill>
              </a14:hiddenFill>
            </a:ext>
          </a:extLst>
        </p:spPr>
      </p:pic>
      <p:pic>
        <p:nvPicPr>
          <p:cNvPr id="21506" name="Picture 2">
            <a:extLst>
              <a:ext uri="{FF2B5EF4-FFF2-40B4-BE49-F238E27FC236}">
                <a16:creationId xmlns:a16="http://schemas.microsoft.com/office/drawing/2014/main" id="{E820C369-12D7-4E42-AF7D-39AD77975F3B}"/>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988177" y="0"/>
            <a:ext cx="276082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2530" name="Picture 2">
            <a:extLst>
              <a:ext uri="{FF2B5EF4-FFF2-40B4-BE49-F238E27FC236}">
                <a16:creationId xmlns:a16="http://schemas.microsoft.com/office/drawing/2014/main" id="{2234F87A-C0BE-4DE7-A2F5-02E41C795B37}"/>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988177" y="-10"/>
            <a:ext cx="2772544" cy="6858010"/>
          </a:xfrm>
          <a:prstGeom prst="rect">
            <a:avLst/>
          </a:prstGeom>
          <a:noFill/>
          <a:extLst>
            <a:ext uri="{909E8E84-426E-40DD-AFC4-6F175D3DCCD1}">
              <a14:hiddenFill xmlns:a14="http://schemas.microsoft.com/office/drawing/2010/main">
                <a:solidFill>
                  <a:srgbClr val="FFFFFF"/>
                </a:solidFill>
              </a14:hiddenFill>
            </a:ext>
          </a:extLst>
        </p:spPr>
      </p:pic>
      <p:pic>
        <p:nvPicPr>
          <p:cNvPr id="23554" name="Picture 2">
            <a:extLst>
              <a:ext uri="{FF2B5EF4-FFF2-40B4-BE49-F238E27FC236}">
                <a16:creationId xmlns:a16="http://schemas.microsoft.com/office/drawing/2014/main" id="{A26AB54B-6F5F-415D-968B-1A6181D35709}"/>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971569" y="0"/>
            <a:ext cx="278915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4578" name="Picture 2">
            <a:extLst>
              <a:ext uri="{FF2B5EF4-FFF2-40B4-BE49-F238E27FC236}">
                <a16:creationId xmlns:a16="http://schemas.microsoft.com/office/drawing/2014/main" id="{88CBA3CF-8515-4E97-B2A2-0761F02B7251}"/>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971570" y="0"/>
            <a:ext cx="278915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5602" name="Picture 2">
            <a:extLst>
              <a:ext uri="{FF2B5EF4-FFF2-40B4-BE49-F238E27FC236}">
                <a16:creationId xmlns:a16="http://schemas.microsoft.com/office/drawing/2014/main" id="{169E47AD-CBE9-4887-895E-2C1779EDDED3}"/>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971568" y="0"/>
            <a:ext cx="278915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6626" name="Picture 2">
            <a:extLst>
              <a:ext uri="{FF2B5EF4-FFF2-40B4-BE49-F238E27FC236}">
                <a16:creationId xmlns:a16="http://schemas.microsoft.com/office/drawing/2014/main" id="{6DAD457D-E79F-42E7-9F59-FE5CEC87EF4E}"/>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971567" y="0"/>
            <a:ext cx="278915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7652" name="Picture 4">
            <a:extLst>
              <a:ext uri="{FF2B5EF4-FFF2-40B4-BE49-F238E27FC236}">
                <a16:creationId xmlns:a16="http://schemas.microsoft.com/office/drawing/2014/main" id="{5103B54A-05E3-4C00-B777-1085189D0563}"/>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971566" y="-12"/>
            <a:ext cx="2789152" cy="6858012"/>
          </a:xfrm>
          <a:prstGeom prst="rect">
            <a:avLst/>
          </a:prstGeom>
          <a:noFill/>
          <a:extLst>
            <a:ext uri="{909E8E84-426E-40DD-AFC4-6F175D3DCCD1}">
              <a14:hiddenFill xmlns:a14="http://schemas.microsoft.com/office/drawing/2010/main">
                <a:solidFill>
                  <a:srgbClr val="FFFFFF"/>
                </a:solidFill>
              </a14:hiddenFill>
            </a:ext>
          </a:extLst>
        </p:spPr>
      </p:pic>
      <p:pic>
        <p:nvPicPr>
          <p:cNvPr id="28674" name="Picture 2">
            <a:extLst>
              <a:ext uri="{FF2B5EF4-FFF2-40B4-BE49-F238E27FC236}">
                <a16:creationId xmlns:a16="http://schemas.microsoft.com/office/drawing/2014/main" id="{EB7AC075-2D3D-4E02-9377-BFDA756C7E80}"/>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971562" y="0"/>
            <a:ext cx="278915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9698" name="Picture 2">
            <a:extLst>
              <a:ext uri="{FF2B5EF4-FFF2-40B4-BE49-F238E27FC236}">
                <a16:creationId xmlns:a16="http://schemas.microsoft.com/office/drawing/2014/main" id="{D2915D52-C455-4200-B834-D31DF1BF20B0}"/>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971557" y="-13"/>
            <a:ext cx="2789151" cy="6858013"/>
          </a:xfrm>
          <a:prstGeom prst="rect">
            <a:avLst/>
          </a:prstGeom>
          <a:noFill/>
          <a:extLst>
            <a:ext uri="{909E8E84-426E-40DD-AFC4-6F175D3DCCD1}">
              <a14:hiddenFill xmlns:a14="http://schemas.microsoft.com/office/drawing/2010/main">
                <a:solidFill>
                  <a:srgbClr val="FFFFFF"/>
                </a:solidFill>
              </a14:hiddenFill>
            </a:ext>
          </a:extLst>
        </p:spPr>
      </p:pic>
      <p:pic>
        <p:nvPicPr>
          <p:cNvPr id="30722" name="Picture 2">
            <a:extLst>
              <a:ext uri="{FF2B5EF4-FFF2-40B4-BE49-F238E27FC236}">
                <a16:creationId xmlns:a16="http://schemas.microsoft.com/office/drawing/2014/main" id="{D6A0DB25-7241-4ED6-BE4F-BF751048C31E}"/>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961271" y="0"/>
            <a:ext cx="2799437" cy="68580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a:extLst>
              <a:ext uri="{FF2B5EF4-FFF2-40B4-BE49-F238E27FC236}">
                <a16:creationId xmlns:a16="http://schemas.microsoft.com/office/drawing/2014/main" id="{5C9630D4-D43D-411E-96C7-174FA2EE14C6}"/>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961266" y="-15"/>
            <a:ext cx="2816056" cy="685801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a:extLst>
              <a:ext uri="{FF2B5EF4-FFF2-40B4-BE49-F238E27FC236}">
                <a16:creationId xmlns:a16="http://schemas.microsoft.com/office/drawing/2014/main" id="{5742FB21-9F09-4D3B-9C9B-FE5B942F2B73}"/>
              </a:ext>
            </a:extLst>
          </p:cNvPr>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958178" y="-16"/>
            <a:ext cx="2812816" cy="6858016"/>
          </a:xfrm>
          <a:prstGeom prst="rect">
            <a:avLst/>
          </a:prstGeom>
          <a:noFill/>
          <a:extLst>
            <a:ext uri="{909E8E84-426E-40DD-AFC4-6F175D3DCCD1}">
              <a14:hiddenFill xmlns:a14="http://schemas.microsoft.com/office/drawing/2010/main">
                <a:solidFill>
                  <a:srgbClr val="FFFFFF"/>
                </a:solidFill>
              </a14:hiddenFill>
            </a:ext>
          </a:extLst>
        </p:spPr>
      </p:pic>
      <p:sp>
        <p:nvSpPr>
          <p:cNvPr id="32" name="Soleil 31">
            <a:extLst>
              <a:ext uri="{FF2B5EF4-FFF2-40B4-BE49-F238E27FC236}">
                <a16:creationId xmlns:a16="http://schemas.microsoft.com/office/drawing/2014/main" id="{D550BA74-F187-4A2A-B879-7452DA29CB32}"/>
              </a:ext>
            </a:extLst>
          </p:cNvPr>
          <p:cNvSpPr/>
          <p:nvPr/>
        </p:nvSpPr>
        <p:spPr>
          <a:xfrm>
            <a:off x="11314544" y="0"/>
            <a:ext cx="878953" cy="1025236"/>
          </a:xfrm>
          <a:prstGeom prst="sun">
            <a:avLst/>
          </a:prstGeom>
          <a:solidFill>
            <a:srgbClr val="99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5122" name="Picture 2">
            <a:extLst>
              <a:ext uri="{FF2B5EF4-FFF2-40B4-BE49-F238E27FC236}">
                <a16:creationId xmlns:a16="http://schemas.microsoft.com/office/drawing/2014/main" id="{5890DAE8-AA5C-4BF8-9168-D3C4364F7E52}"/>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961261" y="-18"/>
            <a:ext cx="2819150" cy="6858018"/>
          </a:xfrm>
          <a:prstGeom prst="rect">
            <a:avLst/>
          </a:prstGeom>
          <a:noFill/>
          <a:extLst>
            <a:ext uri="{909E8E84-426E-40DD-AFC4-6F175D3DCCD1}">
              <a14:hiddenFill xmlns:a14="http://schemas.microsoft.com/office/drawing/2010/main">
                <a:solidFill>
                  <a:srgbClr val="FFFFFF"/>
                </a:solidFill>
              </a14:hiddenFill>
            </a:ext>
          </a:extLst>
        </p:spPr>
      </p:pic>
      <p:pic>
        <p:nvPicPr>
          <p:cNvPr id="19458" name="Picture 2">
            <a:extLst>
              <a:ext uri="{FF2B5EF4-FFF2-40B4-BE49-F238E27FC236}">
                <a16:creationId xmlns:a16="http://schemas.microsoft.com/office/drawing/2014/main" id="{A1013D14-EEAF-4B15-8C56-8C72155051D6}"/>
              </a:ext>
            </a:extLst>
          </p:cNvPr>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958178" y="0"/>
            <a:ext cx="2822227" cy="6858000"/>
          </a:xfrm>
          <a:prstGeom prst="rect">
            <a:avLst/>
          </a:prstGeom>
          <a:noFill/>
          <a:extLst>
            <a:ext uri="{909E8E84-426E-40DD-AFC4-6F175D3DCCD1}">
              <a14:hiddenFill xmlns:a14="http://schemas.microsoft.com/office/drawing/2010/main">
                <a:solidFill>
                  <a:srgbClr val="FFFFFF"/>
                </a:solidFill>
              </a14:hiddenFill>
            </a:ext>
          </a:extLst>
        </p:spPr>
      </p:pic>
      <p:pic>
        <p:nvPicPr>
          <p:cNvPr id="64514" name="Picture 2">
            <a:extLst>
              <a:ext uri="{FF2B5EF4-FFF2-40B4-BE49-F238E27FC236}">
                <a16:creationId xmlns:a16="http://schemas.microsoft.com/office/drawing/2014/main" id="{E1641B0C-CA41-4ED9-B1FF-ED991891BBF2}"/>
              </a:ext>
            </a:extLst>
          </p:cNvPr>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948760" y="0"/>
            <a:ext cx="2828561" cy="6858000"/>
          </a:xfrm>
          <a:prstGeom prst="rect">
            <a:avLst/>
          </a:prstGeom>
          <a:noFill/>
          <a:extLst>
            <a:ext uri="{909E8E84-426E-40DD-AFC4-6F175D3DCCD1}">
              <a14:hiddenFill xmlns:a14="http://schemas.microsoft.com/office/drawing/2010/main">
                <a:solidFill>
                  <a:srgbClr val="FFFFFF"/>
                </a:solidFill>
              </a14:hiddenFill>
            </a:ext>
          </a:extLst>
        </p:spPr>
      </p:pic>
      <p:pic>
        <p:nvPicPr>
          <p:cNvPr id="68610" name="Picture 2">
            <a:extLst>
              <a:ext uri="{FF2B5EF4-FFF2-40B4-BE49-F238E27FC236}">
                <a16:creationId xmlns:a16="http://schemas.microsoft.com/office/drawing/2014/main" id="{F94B7A05-B081-4D45-A3E7-779AE7FEEB76}"/>
              </a:ext>
            </a:extLst>
          </p:cNvPr>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945671" y="0"/>
            <a:ext cx="2834734"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re 1">
            <a:extLst>
              <a:ext uri="{FF2B5EF4-FFF2-40B4-BE49-F238E27FC236}">
                <a16:creationId xmlns:a16="http://schemas.microsoft.com/office/drawing/2014/main" id="{F59CCEE7-945D-43D6-B03F-FD55EC0AFFA7}"/>
              </a:ext>
            </a:extLst>
          </p:cNvPr>
          <p:cNvSpPr>
            <a:spLocks noGrp="1"/>
          </p:cNvSpPr>
          <p:nvPr>
            <p:ph type="ctrTitle"/>
          </p:nvPr>
        </p:nvSpPr>
        <p:spPr>
          <a:xfrm>
            <a:off x="0" y="5947684"/>
            <a:ext cx="5597236" cy="776922"/>
          </a:xfrm>
        </p:spPr>
        <p:txBody>
          <a:bodyPr vert="horz" lIns="91440" tIns="45720" rIns="91440" bIns="45720" rtlCol="0" anchor="b">
            <a:normAutofit/>
          </a:bodyPr>
          <a:lstStyle/>
          <a:p>
            <a:pPr>
              <a:lnSpc>
                <a:spcPct val="90000"/>
              </a:lnSpc>
            </a:pPr>
            <a:r>
              <a:rPr lang="en-US" sz="4400" b="1" dirty="0">
                <a:solidFill>
                  <a:srgbClr val="FFC000"/>
                </a:solidFill>
              </a:rPr>
              <a:t>Les Minotaures</a:t>
            </a:r>
          </a:p>
        </p:txBody>
      </p:sp>
    </p:spTree>
    <p:extLst>
      <p:ext uri="{BB962C8B-B14F-4D97-AF65-F5344CB8AC3E}">
        <p14:creationId xmlns:p14="http://schemas.microsoft.com/office/powerpoint/2010/main" val="8004925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a:extLst>
              <a:ext uri="{FF2B5EF4-FFF2-40B4-BE49-F238E27FC236}">
                <a16:creationId xmlns:a16="http://schemas.microsoft.com/office/drawing/2014/main" id="{ABAC2EAB-A0D3-45AF-896D-5F4104C31A3C}"/>
              </a:ext>
            </a:extLst>
          </p:cNvPr>
          <p:cNvSpPr>
            <a:spLocks noGrp="1"/>
          </p:cNvSpPr>
          <p:nvPr>
            <p:ph type="subTitle" idx="1"/>
          </p:nvPr>
        </p:nvSpPr>
        <p:spPr>
          <a:xfrm>
            <a:off x="5438670" y="526472"/>
            <a:ext cx="5521094" cy="5809673"/>
          </a:xfrm>
        </p:spPr>
        <p:txBody>
          <a:bodyPr vert="horz" lIns="91440" tIns="45720" rIns="91440" bIns="45720" rtlCol="0">
            <a:normAutofit/>
          </a:bodyPr>
          <a:lstStyle/>
          <a:p>
            <a:pPr marL="102870"/>
            <a:r>
              <a:rPr lang="fr-FR" b="1" dirty="0"/>
              <a:t>Les Orcs Noirs étaient autrefois des Orcs normaux qui partirent s’installer dans une lande marécageuse où ils perdurèrent. Ils subirent néanmoins des changement physiques dû au Voile d’Ombre. Leur peau devint plus sombre ce qui leur attribua cette nouvelle appellation.</a:t>
            </a:r>
          </a:p>
          <a:p>
            <a:pPr marL="102870"/>
            <a:r>
              <a:rPr lang="fr-FR" b="1" dirty="0"/>
              <a:t>Les Orcs Noirs pensent que le Voile d’Ombre est à cause des races Leth.</a:t>
            </a:r>
          </a:p>
          <a:p>
            <a:pPr marL="102870"/>
            <a:r>
              <a:rPr lang="fr-FR" b="1" dirty="0"/>
              <a:t>Les Orcs Noirs se sentent plus forts que les Orcs normaux.</a:t>
            </a:r>
            <a:endParaRPr lang="en-US" b="1" dirty="0"/>
          </a:p>
        </p:txBody>
      </p:sp>
      <p:pic>
        <p:nvPicPr>
          <p:cNvPr id="6" name="Image 5" descr="Une image contenant habits, personne, tenue, femme&#10;&#10;Description générée automatiquement">
            <a:extLst>
              <a:ext uri="{FF2B5EF4-FFF2-40B4-BE49-F238E27FC236}">
                <a16:creationId xmlns:a16="http://schemas.microsoft.com/office/drawing/2014/main" id="{BA8495F3-A93D-46E9-AD1B-F6C81BEDDC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9988" y="1"/>
            <a:ext cx="2732314" cy="6858000"/>
          </a:xfrm>
          <a:prstGeom prst="rect">
            <a:avLst/>
          </a:prstGeom>
        </p:spPr>
      </p:pic>
      <p:pic>
        <p:nvPicPr>
          <p:cNvPr id="1026" name="Picture 2">
            <a:extLst>
              <a:ext uri="{FF2B5EF4-FFF2-40B4-BE49-F238E27FC236}">
                <a16:creationId xmlns:a16="http://schemas.microsoft.com/office/drawing/2014/main" id="{3409A4B9-4617-40F6-84A5-6FE0E8E389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9988" y="0"/>
            <a:ext cx="2732314" cy="6857999"/>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E4CE0EEE-EF4B-4953-AC72-DD25A8EB97B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6736" y="0"/>
            <a:ext cx="2732314" cy="6857999"/>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C562CE0F-9F9D-4F09-B9F9-2EDB972C62D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16736" y="0"/>
            <a:ext cx="271556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a:extLst>
              <a:ext uri="{FF2B5EF4-FFF2-40B4-BE49-F238E27FC236}">
                <a16:creationId xmlns:a16="http://schemas.microsoft.com/office/drawing/2014/main" id="{56304653-BFD9-4CC6-A6FF-91B6A944123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99988" y="-2"/>
            <a:ext cx="2749062" cy="6857999"/>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a:extLst>
              <a:ext uri="{FF2B5EF4-FFF2-40B4-BE49-F238E27FC236}">
                <a16:creationId xmlns:a16="http://schemas.microsoft.com/office/drawing/2014/main" id="{7ADEFBAC-0825-4ECA-A63D-F43D074EB74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99988" y="0"/>
            <a:ext cx="274906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a:extLst>
              <a:ext uri="{FF2B5EF4-FFF2-40B4-BE49-F238E27FC236}">
                <a16:creationId xmlns:a16="http://schemas.microsoft.com/office/drawing/2014/main" id="{F6B554C1-0E2D-473F-95E2-41C874F273A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99987" y="-1"/>
            <a:ext cx="2749063" cy="6858001"/>
          </a:xfrm>
          <a:prstGeom prst="rect">
            <a:avLst/>
          </a:prstGeom>
          <a:noFill/>
          <a:extLst>
            <a:ext uri="{909E8E84-426E-40DD-AFC4-6F175D3DCCD1}">
              <a14:hiddenFill xmlns:a14="http://schemas.microsoft.com/office/drawing/2010/main">
                <a:solidFill>
                  <a:srgbClr val="FFFFFF"/>
                </a:solidFill>
              </a14:hiddenFill>
            </a:ext>
          </a:extLst>
        </p:spPr>
      </p:pic>
      <p:pic>
        <p:nvPicPr>
          <p:cNvPr id="8194" name="Picture 2">
            <a:extLst>
              <a:ext uri="{FF2B5EF4-FFF2-40B4-BE49-F238E27FC236}">
                <a16:creationId xmlns:a16="http://schemas.microsoft.com/office/drawing/2014/main" id="{E6D68D03-1D60-4621-A842-AD8942FB631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99986" y="0"/>
            <a:ext cx="2749063" cy="6858000"/>
          </a:xfrm>
          <a:prstGeom prst="rect">
            <a:avLst/>
          </a:prstGeom>
          <a:noFill/>
          <a:extLst>
            <a:ext uri="{909E8E84-426E-40DD-AFC4-6F175D3DCCD1}">
              <a14:hiddenFill xmlns:a14="http://schemas.microsoft.com/office/drawing/2010/main">
                <a:solidFill>
                  <a:srgbClr val="FFFFFF"/>
                </a:solidFill>
              </a14:hiddenFill>
            </a:ext>
          </a:extLst>
        </p:spPr>
      </p:pic>
      <p:pic>
        <p:nvPicPr>
          <p:cNvPr id="9218" name="Picture 2">
            <a:extLst>
              <a:ext uri="{FF2B5EF4-FFF2-40B4-BE49-F238E27FC236}">
                <a16:creationId xmlns:a16="http://schemas.microsoft.com/office/drawing/2014/main" id="{594C3A7F-0D0E-4DFD-A779-E575A51B7BF8}"/>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99985" y="0"/>
            <a:ext cx="274906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3314" name="Picture 2">
            <a:extLst>
              <a:ext uri="{FF2B5EF4-FFF2-40B4-BE49-F238E27FC236}">
                <a16:creationId xmlns:a16="http://schemas.microsoft.com/office/drawing/2014/main" id="{054197EB-E804-4E4C-AC34-94FA4B69F47B}"/>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99983" y="-4"/>
            <a:ext cx="2749063" cy="6858004"/>
          </a:xfrm>
          <a:prstGeom prst="rect">
            <a:avLst/>
          </a:prstGeom>
          <a:noFill/>
          <a:extLst>
            <a:ext uri="{909E8E84-426E-40DD-AFC4-6F175D3DCCD1}">
              <a14:hiddenFill xmlns:a14="http://schemas.microsoft.com/office/drawing/2010/main">
                <a:solidFill>
                  <a:srgbClr val="FFFFFF"/>
                </a:solidFill>
              </a14:hiddenFill>
            </a:ext>
          </a:extLst>
        </p:spPr>
      </p:pic>
      <p:pic>
        <p:nvPicPr>
          <p:cNvPr id="14338" name="Picture 2">
            <a:extLst>
              <a:ext uri="{FF2B5EF4-FFF2-40B4-BE49-F238E27FC236}">
                <a16:creationId xmlns:a16="http://schemas.microsoft.com/office/drawing/2014/main" id="{877EAD1B-C86D-4A7E-B642-9B0C15470DCD}"/>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99983" y="-6"/>
            <a:ext cx="2749063" cy="6858006"/>
          </a:xfrm>
          <a:prstGeom prst="rect">
            <a:avLst/>
          </a:prstGeom>
          <a:noFill/>
          <a:extLst>
            <a:ext uri="{909E8E84-426E-40DD-AFC4-6F175D3DCCD1}">
              <a14:hiddenFill xmlns:a14="http://schemas.microsoft.com/office/drawing/2010/main">
                <a:solidFill>
                  <a:srgbClr val="FFFFFF"/>
                </a:solidFill>
              </a14:hiddenFill>
            </a:ext>
          </a:extLst>
        </p:spPr>
      </p:pic>
      <p:pic>
        <p:nvPicPr>
          <p:cNvPr id="15362" name="Picture 2">
            <a:extLst>
              <a:ext uri="{FF2B5EF4-FFF2-40B4-BE49-F238E27FC236}">
                <a16:creationId xmlns:a16="http://schemas.microsoft.com/office/drawing/2014/main" id="{99BB0504-2D46-4C06-8F62-E418A37EE3D5}"/>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99978" y="0"/>
            <a:ext cx="2749067"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386" name="Picture 2">
            <a:extLst>
              <a:ext uri="{FF2B5EF4-FFF2-40B4-BE49-F238E27FC236}">
                <a16:creationId xmlns:a16="http://schemas.microsoft.com/office/drawing/2014/main" id="{AA76B389-C2F0-4F09-94EA-72E80622F49A}"/>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99974" y="0"/>
            <a:ext cx="274906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7410" name="Picture 2">
            <a:extLst>
              <a:ext uri="{FF2B5EF4-FFF2-40B4-BE49-F238E27FC236}">
                <a16:creationId xmlns:a16="http://schemas.microsoft.com/office/drawing/2014/main" id="{EE60F854-4B9B-4762-8C21-EF1129B8BE67}"/>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99964" y="0"/>
            <a:ext cx="2749061"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8434" name="Picture 2">
            <a:extLst>
              <a:ext uri="{FF2B5EF4-FFF2-40B4-BE49-F238E27FC236}">
                <a16:creationId xmlns:a16="http://schemas.microsoft.com/office/drawing/2014/main" id="{480E2F75-FE0A-46E2-99D5-38E4E754AC38}"/>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999953" y="0"/>
            <a:ext cx="2749071"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0482" name="Picture 2">
            <a:extLst>
              <a:ext uri="{FF2B5EF4-FFF2-40B4-BE49-F238E27FC236}">
                <a16:creationId xmlns:a16="http://schemas.microsoft.com/office/drawing/2014/main" id="{FF649EBC-FA14-46D5-8A14-0F4E449548E7}"/>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999942" y="-7"/>
            <a:ext cx="2749061" cy="6858007"/>
          </a:xfrm>
          <a:prstGeom prst="rect">
            <a:avLst/>
          </a:prstGeom>
          <a:noFill/>
          <a:extLst>
            <a:ext uri="{909E8E84-426E-40DD-AFC4-6F175D3DCCD1}">
              <a14:hiddenFill xmlns:a14="http://schemas.microsoft.com/office/drawing/2010/main">
                <a:solidFill>
                  <a:srgbClr val="FFFFFF"/>
                </a:solidFill>
              </a14:hiddenFill>
            </a:ext>
          </a:extLst>
        </p:spPr>
      </p:pic>
      <p:pic>
        <p:nvPicPr>
          <p:cNvPr id="21506" name="Picture 2">
            <a:extLst>
              <a:ext uri="{FF2B5EF4-FFF2-40B4-BE49-F238E27FC236}">
                <a16:creationId xmlns:a16="http://schemas.microsoft.com/office/drawing/2014/main" id="{E820C369-12D7-4E42-AF7D-39AD77975F3B}"/>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988177" y="0"/>
            <a:ext cx="276082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2530" name="Picture 2">
            <a:extLst>
              <a:ext uri="{FF2B5EF4-FFF2-40B4-BE49-F238E27FC236}">
                <a16:creationId xmlns:a16="http://schemas.microsoft.com/office/drawing/2014/main" id="{2234F87A-C0BE-4DE7-A2F5-02E41C795B37}"/>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988177" y="-10"/>
            <a:ext cx="2772544" cy="6858010"/>
          </a:xfrm>
          <a:prstGeom prst="rect">
            <a:avLst/>
          </a:prstGeom>
          <a:noFill/>
          <a:extLst>
            <a:ext uri="{909E8E84-426E-40DD-AFC4-6F175D3DCCD1}">
              <a14:hiddenFill xmlns:a14="http://schemas.microsoft.com/office/drawing/2010/main">
                <a:solidFill>
                  <a:srgbClr val="FFFFFF"/>
                </a:solidFill>
              </a14:hiddenFill>
            </a:ext>
          </a:extLst>
        </p:spPr>
      </p:pic>
      <p:pic>
        <p:nvPicPr>
          <p:cNvPr id="23554" name="Picture 2">
            <a:extLst>
              <a:ext uri="{FF2B5EF4-FFF2-40B4-BE49-F238E27FC236}">
                <a16:creationId xmlns:a16="http://schemas.microsoft.com/office/drawing/2014/main" id="{A26AB54B-6F5F-415D-968B-1A6181D35709}"/>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971569" y="0"/>
            <a:ext cx="278915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4578" name="Picture 2">
            <a:extLst>
              <a:ext uri="{FF2B5EF4-FFF2-40B4-BE49-F238E27FC236}">
                <a16:creationId xmlns:a16="http://schemas.microsoft.com/office/drawing/2014/main" id="{88CBA3CF-8515-4E97-B2A2-0761F02B7251}"/>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971570" y="0"/>
            <a:ext cx="278915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5602" name="Picture 2">
            <a:extLst>
              <a:ext uri="{FF2B5EF4-FFF2-40B4-BE49-F238E27FC236}">
                <a16:creationId xmlns:a16="http://schemas.microsoft.com/office/drawing/2014/main" id="{169E47AD-CBE9-4887-895E-2C1779EDDED3}"/>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971568" y="0"/>
            <a:ext cx="278915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6626" name="Picture 2">
            <a:extLst>
              <a:ext uri="{FF2B5EF4-FFF2-40B4-BE49-F238E27FC236}">
                <a16:creationId xmlns:a16="http://schemas.microsoft.com/office/drawing/2014/main" id="{6DAD457D-E79F-42E7-9F59-FE5CEC87EF4E}"/>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971567" y="0"/>
            <a:ext cx="278915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7652" name="Picture 4">
            <a:extLst>
              <a:ext uri="{FF2B5EF4-FFF2-40B4-BE49-F238E27FC236}">
                <a16:creationId xmlns:a16="http://schemas.microsoft.com/office/drawing/2014/main" id="{5103B54A-05E3-4C00-B777-1085189D0563}"/>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971566" y="-12"/>
            <a:ext cx="2789152" cy="6858012"/>
          </a:xfrm>
          <a:prstGeom prst="rect">
            <a:avLst/>
          </a:prstGeom>
          <a:noFill/>
          <a:extLst>
            <a:ext uri="{909E8E84-426E-40DD-AFC4-6F175D3DCCD1}">
              <a14:hiddenFill xmlns:a14="http://schemas.microsoft.com/office/drawing/2010/main">
                <a:solidFill>
                  <a:srgbClr val="FFFFFF"/>
                </a:solidFill>
              </a14:hiddenFill>
            </a:ext>
          </a:extLst>
        </p:spPr>
      </p:pic>
      <p:pic>
        <p:nvPicPr>
          <p:cNvPr id="28674" name="Picture 2">
            <a:extLst>
              <a:ext uri="{FF2B5EF4-FFF2-40B4-BE49-F238E27FC236}">
                <a16:creationId xmlns:a16="http://schemas.microsoft.com/office/drawing/2014/main" id="{EB7AC075-2D3D-4E02-9377-BFDA756C7E80}"/>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971562" y="0"/>
            <a:ext cx="278915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9698" name="Picture 2">
            <a:extLst>
              <a:ext uri="{FF2B5EF4-FFF2-40B4-BE49-F238E27FC236}">
                <a16:creationId xmlns:a16="http://schemas.microsoft.com/office/drawing/2014/main" id="{D2915D52-C455-4200-B834-D31DF1BF20B0}"/>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971557" y="-13"/>
            <a:ext cx="2789151" cy="6858013"/>
          </a:xfrm>
          <a:prstGeom prst="rect">
            <a:avLst/>
          </a:prstGeom>
          <a:noFill/>
          <a:extLst>
            <a:ext uri="{909E8E84-426E-40DD-AFC4-6F175D3DCCD1}">
              <a14:hiddenFill xmlns:a14="http://schemas.microsoft.com/office/drawing/2010/main">
                <a:solidFill>
                  <a:srgbClr val="FFFFFF"/>
                </a:solidFill>
              </a14:hiddenFill>
            </a:ext>
          </a:extLst>
        </p:spPr>
      </p:pic>
      <p:pic>
        <p:nvPicPr>
          <p:cNvPr id="30722" name="Picture 2">
            <a:extLst>
              <a:ext uri="{FF2B5EF4-FFF2-40B4-BE49-F238E27FC236}">
                <a16:creationId xmlns:a16="http://schemas.microsoft.com/office/drawing/2014/main" id="{D6A0DB25-7241-4ED6-BE4F-BF751048C31E}"/>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961271" y="0"/>
            <a:ext cx="2799437" cy="68580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a:extLst>
              <a:ext uri="{FF2B5EF4-FFF2-40B4-BE49-F238E27FC236}">
                <a16:creationId xmlns:a16="http://schemas.microsoft.com/office/drawing/2014/main" id="{5C9630D4-D43D-411E-96C7-174FA2EE14C6}"/>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961266" y="-15"/>
            <a:ext cx="2816056" cy="685801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a:extLst>
              <a:ext uri="{FF2B5EF4-FFF2-40B4-BE49-F238E27FC236}">
                <a16:creationId xmlns:a16="http://schemas.microsoft.com/office/drawing/2014/main" id="{5742FB21-9F09-4D3B-9C9B-FE5B942F2B73}"/>
              </a:ext>
            </a:extLst>
          </p:cNvPr>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958178" y="-16"/>
            <a:ext cx="2812816" cy="6858016"/>
          </a:xfrm>
          <a:prstGeom prst="rect">
            <a:avLst/>
          </a:prstGeom>
          <a:noFill/>
          <a:extLst>
            <a:ext uri="{909E8E84-426E-40DD-AFC4-6F175D3DCCD1}">
              <a14:hiddenFill xmlns:a14="http://schemas.microsoft.com/office/drawing/2010/main">
                <a:solidFill>
                  <a:srgbClr val="FFFFFF"/>
                </a:solidFill>
              </a14:hiddenFill>
            </a:ext>
          </a:extLst>
        </p:spPr>
      </p:pic>
      <p:sp>
        <p:nvSpPr>
          <p:cNvPr id="32" name="Soleil 31">
            <a:extLst>
              <a:ext uri="{FF2B5EF4-FFF2-40B4-BE49-F238E27FC236}">
                <a16:creationId xmlns:a16="http://schemas.microsoft.com/office/drawing/2014/main" id="{D550BA74-F187-4A2A-B879-7452DA29CB32}"/>
              </a:ext>
            </a:extLst>
          </p:cNvPr>
          <p:cNvSpPr/>
          <p:nvPr/>
        </p:nvSpPr>
        <p:spPr>
          <a:xfrm>
            <a:off x="11314544" y="0"/>
            <a:ext cx="878953" cy="1025236"/>
          </a:xfrm>
          <a:prstGeom prst="sun">
            <a:avLst/>
          </a:prstGeom>
          <a:solidFill>
            <a:srgbClr val="99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5122" name="Picture 2">
            <a:extLst>
              <a:ext uri="{FF2B5EF4-FFF2-40B4-BE49-F238E27FC236}">
                <a16:creationId xmlns:a16="http://schemas.microsoft.com/office/drawing/2014/main" id="{5890DAE8-AA5C-4BF8-9168-D3C4364F7E52}"/>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961261" y="-18"/>
            <a:ext cx="2819150" cy="6858018"/>
          </a:xfrm>
          <a:prstGeom prst="rect">
            <a:avLst/>
          </a:prstGeom>
          <a:noFill/>
          <a:extLst>
            <a:ext uri="{909E8E84-426E-40DD-AFC4-6F175D3DCCD1}">
              <a14:hiddenFill xmlns:a14="http://schemas.microsoft.com/office/drawing/2010/main">
                <a:solidFill>
                  <a:srgbClr val="FFFFFF"/>
                </a:solidFill>
              </a14:hiddenFill>
            </a:ext>
          </a:extLst>
        </p:spPr>
      </p:pic>
      <p:pic>
        <p:nvPicPr>
          <p:cNvPr id="19458" name="Picture 2">
            <a:extLst>
              <a:ext uri="{FF2B5EF4-FFF2-40B4-BE49-F238E27FC236}">
                <a16:creationId xmlns:a16="http://schemas.microsoft.com/office/drawing/2014/main" id="{A1013D14-EEAF-4B15-8C56-8C72155051D6}"/>
              </a:ext>
            </a:extLst>
          </p:cNvPr>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958178" y="0"/>
            <a:ext cx="2822227" cy="6858000"/>
          </a:xfrm>
          <a:prstGeom prst="rect">
            <a:avLst/>
          </a:prstGeom>
          <a:noFill/>
          <a:extLst>
            <a:ext uri="{909E8E84-426E-40DD-AFC4-6F175D3DCCD1}">
              <a14:hiddenFill xmlns:a14="http://schemas.microsoft.com/office/drawing/2010/main">
                <a:solidFill>
                  <a:srgbClr val="FFFFFF"/>
                </a:solidFill>
              </a14:hiddenFill>
            </a:ext>
          </a:extLst>
        </p:spPr>
      </p:pic>
      <p:pic>
        <p:nvPicPr>
          <p:cNvPr id="64514" name="Picture 2">
            <a:extLst>
              <a:ext uri="{FF2B5EF4-FFF2-40B4-BE49-F238E27FC236}">
                <a16:creationId xmlns:a16="http://schemas.microsoft.com/office/drawing/2014/main" id="{E1641B0C-CA41-4ED9-B1FF-ED991891BBF2}"/>
              </a:ext>
            </a:extLst>
          </p:cNvPr>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948760" y="0"/>
            <a:ext cx="2828561" cy="6858000"/>
          </a:xfrm>
          <a:prstGeom prst="rect">
            <a:avLst/>
          </a:prstGeom>
          <a:noFill/>
          <a:extLst>
            <a:ext uri="{909E8E84-426E-40DD-AFC4-6F175D3DCCD1}">
              <a14:hiddenFill xmlns:a14="http://schemas.microsoft.com/office/drawing/2010/main">
                <a:solidFill>
                  <a:srgbClr val="FFFFFF"/>
                </a:solidFill>
              </a14:hiddenFill>
            </a:ext>
          </a:extLst>
        </p:spPr>
      </p:pic>
      <p:pic>
        <p:nvPicPr>
          <p:cNvPr id="67586" name="Picture 2">
            <a:extLst>
              <a:ext uri="{FF2B5EF4-FFF2-40B4-BE49-F238E27FC236}">
                <a16:creationId xmlns:a16="http://schemas.microsoft.com/office/drawing/2014/main" id="{4BEC437F-672F-4C90-9761-E85E825E4F40}"/>
              </a:ext>
            </a:extLst>
          </p:cNvPr>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945671" y="0"/>
            <a:ext cx="2834734"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re 1">
            <a:extLst>
              <a:ext uri="{FF2B5EF4-FFF2-40B4-BE49-F238E27FC236}">
                <a16:creationId xmlns:a16="http://schemas.microsoft.com/office/drawing/2014/main" id="{F59CCEE7-945D-43D6-B03F-FD55EC0AFFA7}"/>
              </a:ext>
            </a:extLst>
          </p:cNvPr>
          <p:cNvSpPr>
            <a:spLocks noGrp="1"/>
          </p:cNvSpPr>
          <p:nvPr>
            <p:ph type="ctrTitle"/>
          </p:nvPr>
        </p:nvSpPr>
        <p:spPr>
          <a:xfrm>
            <a:off x="0" y="5947684"/>
            <a:ext cx="5597236" cy="776922"/>
          </a:xfrm>
        </p:spPr>
        <p:txBody>
          <a:bodyPr vert="horz" lIns="91440" tIns="45720" rIns="91440" bIns="45720" rtlCol="0" anchor="b">
            <a:normAutofit/>
          </a:bodyPr>
          <a:lstStyle/>
          <a:p>
            <a:pPr>
              <a:lnSpc>
                <a:spcPct val="90000"/>
              </a:lnSpc>
            </a:pPr>
            <a:r>
              <a:rPr lang="en-US" sz="4400" b="1" dirty="0">
                <a:solidFill>
                  <a:srgbClr val="FFC000"/>
                </a:solidFill>
              </a:rPr>
              <a:t>Les Orcs Noirs</a:t>
            </a:r>
          </a:p>
        </p:txBody>
      </p:sp>
    </p:spTree>
    <p:extLst>
      <p:ext uri="{BB962C8B-B14F-4D97-AF65-F5344CB8AC3E}">
        <p14:creationId xmlns:p14="http://schemas.microsoft.com/office/powerpoint/2010/main" val="28995045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a:extLst>
              <a:ext uri="{FF2B5EF4-FFF2-40B4-BE49-F238E27FC236}">
                <a16:creationId xmlns:a16="http://schemas.microsoft.com/office/drawing/2014/main" id="{ABAC2EAB-A0D3-45AF-896D-5F4104C31A3C}"/>
              </a:ext>
            </a:extLst>
          </p:cNvPr>
          <p:cNvSpPr>
            <a:spLocks noGrp="1"/>
          </p:cNvSpPr>
          <p:nvPr>
            <p:ph type="subTitle" idx="1"/>
          </p:nvPr>
        </p:nvSpPr>
        <p:spPr>
          <a:xfrm>
            <a:off x="5438670" y="526472"/>
            <a:ext cx="5521094" cy="5809673"/>
          </a:xfrm>
        </p:spPr>
        <p:txBody>
          <a:bodyPr vert="horz" lIns="91440" tIns="45720" rIns="91440" bIns="45720" rtlCol="0">
            <a:normAutofit/>
          </a:bodyPr>
          <a:lstStyle/>
          <a:p>
            <a:pPr marL="102870"/>
            <a:r>
              <a:rPr lang="fr-FR" b="1" dirty="0"/>
              <a:t>Les Gobelins de l’Ombre sont des Gobelins autrefois normaux qui ont subis des changements physiques dû au Voile d’Ombre. Les extrémités de leur peau devirent noires, des cornes leur poussèrent sur le crâne et leurs yeux devinrent d’un rouge écarlate lumineux.</a:t>
            </a:r>
          </a:p>
          <a:p>
            <a:pPr marL="102870"/>
            <a:r>
              <a:rPr lang="fr-FR" b="1" dirty="0"/>
              <a:t>Les Gobelins de l’Ombre tuent tout ce qui n’est pas Gobelin de l’Ombre, même les Gobelins normaux.</a:t>
            </a:r>
          </a:p>
          <a:p>
            <a:pPr marL="102870"/>
            <a:r>
              <a:rPr lang="fr-FR" b="1" dirty="0"/>
              <a:t>On raconte que les Gobelins de l’Ombre descendent de leurs montagnes pour égorger les paysans dans leur sommeil.</a:t>
            </a:r>
            <a:endParaRPr lang="en-US" b="1" dirty="0"/>
          </a:p>
        </p:txBody>
      </p:sp>
      <p:pic>
        <p:nvPicPr>
          <p:cNvPr id="6" name="Image 5" descr="Une image contenant habits, personne, tenue, femme&#10;&#10;Description générée automatiquement">
            <a:extLst>
              <a:ext uri="{FF2B5EF4-FFF2-40B4-BE49-F238E27FC236}">
                <a16:creationId xmlns:a16="http://schemas.microsoft.com/office/drawing/2014/main" id="{BA8495F3-A93D-46E9-AD1B-F6C81BEDDC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9988" y="1"/>
            <a:ext cx="2732314" cy="6858000"/>
          </a:xfrm>
          <a:prstGeom prst="rect">
            <a:avLst/>
          </a:prstGeom>
        </p:spPr>
      </p:pic>
      <p:pic>
        <p:nvPicPr>
          <p:cNvPr id="1026" name="Picture 2">
            <a:extLst>
              <a:ext uri="{FF2B5EF4-FFF2-40B4-BE49-F238E27FC236}">
                <a16:creationId xmlns:a16="http://schemas.microsoft.com/office/drawing/2014/main" id="{3409A4B9-4617-40F6-84A5-6FE0E8E389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9988" y="0"/>
            <a:ext cx="2732314" cy="6857999"/>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E4CE0EEE-EF4B-4953-AC72-DD25A8EB97B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6736" y="0"/>
            <a:ext cx="2732314" cy="6857999"/>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C562CE0F-9F9D-4F09-B9F9-2EDB972C62D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16736" y="0"/>
            <a:ext cx="271556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a:extLst>
              <a:ext uri="{FF2B5EF4-FFF2-40B4-BE49-F238E27FC236}">
                <a16:creationId xmlns:a16="http://schemas.microsoft.com/office/drawing/2014/main" id="{56304653-BFD9-4CC6-A6FF-91B6A944123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99988" y="-2"/>
            <a:ext cx="2749062" cy="6857999"/>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a:extLst>
              <a:ext uri="{FF2B5EF4-FFF2-40B4-BE49-F238E27FC236}">
                <a16:creationId xmlns:a16="http://schemas.microsoft.com/office/drawing/2014/main" id="{7ADEFBAC-0825-4ECA-A63D-F43D074EB74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99988" y="0"/>
            <a:ext cx="274906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a:extLst>
              <a:ext uri="{FF2B5EF4-FFF2-40B4-BE49-F238E27FC236}">
                <a16:creationId xmlns:a16="http://schemas.microsoft.com/office/drawing/2014/main" id="{F6B554C1-0E2D-473F-95E2-41C874F273A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99987" y="-1"/>
            <a:ext cx="2749063" cy="6858001"/>
          </a:xfrm>
          <a:prstGeom prst="rect">
            <a:avLst/>
          </a:prstGeom>
          <a:noFill/>
          <a:extLst>
            <a:ext uri="{909E8E84-426E-40DD-AFC4-6F175D3DCCD1}">
              <a14:hiddenFill xmlns:a14="http://schemas.microsoft.com/office/drawing/2010/main">
                <a:solidFill>
                  <a:srgbClr val="FFFFFF"/>
                </a:solidFill>
              </a14:hiddenFill>
            </a:ext>
          </a:extLst>
        </p:spPr>
      </p:pic>
      <p:pic>
        <p:nvPicPr>
          <p:cNvPr id="8194" name="Picture 2">
            <a:extLst>
              <a:ext uri="{FF2B5EF4-FFF2-40B4-BE49-F238E27FC236}">
                <a16:creationId xmlns:a16="http://schemas.microsoft.com/office/drawing/2014/main" id="{E6D68D03-1D60-4621-A842-AD8942FB631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99986" y="0"/>
            <a:ext cx="2749063" cy="6858000"/>
          </a:xfrm>
          <a:prstGeom prst="rect">
            <a:avLst/>
          </a:prstGeom>
          <a:noFill/>
          <a:extLst>
            <a:ext uri="{909E8E84-426E-40DD-AFC4-6F175D3DCCD1}">
              <a14:hiddenFill xmlns:a14="http://schemas.microsoft.com/office/drawing/2010/main">
                <a:solidFill>
                  <a:srgbClr val="FFFFFF"/>
                </a:solidFill>
              </a14:hiddenFill>
            </a:ext>
          </a:extLst>
        </p:spPr>
      </p:pic>
      <p:pic>
        <p:nvPicPr>
          <p:cNvPr id="9218" name="Picture 2">
            <a:extLst>
              <a:ext uri="{FF2B5EF4-FFF2-40B4-BE49-F238E27FC236}">
                <a16:creationId xmlns:a16="http://schemas.microsoft.com/office/drawing/2014/main" id="{594C3A7F-0D0E-4DFD-A779-E575A51B7BF8}"/>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99985" y="0"/>
            <a:ext cx="274906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3314" name="Picture 2">
            <a:extLst>
              <a:ext uri="{FF2B5EF4-FFF2-40B4-BE49-F238E27FC236}">
                <a16:creationId xmlns:a16="http://schemas.microsoft.com/office/drawing/2014/main" id="{054197EB-E804-4E4C-AC34-94FA4B69F47B}"/>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99983" y="-4"/>
            <a:ext cx="2749063" cy="6858004"/>
          </a:xfrm>
          <a:prstGeom prst="rect">
            <a:avLst/>
          </a:prstGeom>
          <a:noFill/>
          <a:extLst>
            <a:ext uri="{909E8E84-426E-40DD-AFC4-6F175D3DCCD1}">
              <a14:hiddenFill xmlns:a14="http://schemas.microsoft.com/office/drawing/2010/main">
                <a:solidFill>
                  <a:srgbClr val="FFFFFF"/>
                </a:solidFill>
              </a14:hiddenFill>
            </a:ext>
          </a:extLst>
        </p:spPr>
      </p:pic>
      <p:pic>
        <p:nvPicPr>
          <p:cNvPr id="14338" name="Picture 2">
            <a:extLst>
              <a:ext uri="{FF2B5EF4-FFF2-40B4-BE49-F238E27FC236}">
                <a16:creationId xmlns:a16="http://schemas.microsoft.com/office/drawing/2014/main" id="{877EAD1B-C86D-4A7E-B642-9B0C15470DCD}"/>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99983" y="-6"/>
            <a:ext cx="2749063" cy="6858006"/>
          </a:xfrm>
          <a:prstGeom prst="rect">
            <a:avLst/>
          </a:prstGeom>
          <a:noFill/>
          <a:extLst>
            <a:ext uri="{909E8E84-426E-40DD-AFC4-6F175D3DCCD1}">
              <a14:hiddenFill xmlns:a14="http://schemas.microsoft.com/office/drawing/2010/main">
                <a:solidFill>
                  <a:srgbClr val="FFFFFF"/>
                </a:solidFill>
              </a14:hiddenFill>
            </a:ext>
          </a:extLst>
        </p:spPr>
      </p:pic>
      <p:pic>
        <p:nvPicPr>
          <p:cNvPr id="15362" name="Picture 2">
            <a:extLst>
              <a:ext uri="{FF2B5EF4-FFF2-40B4-BE49-F238E27FC236}">
                <a16:creationId xmlns:a16="http://schemas.microsoft.com/office/drawing/2014/main" id="{99BB0504-2D46-4C06-8F62-E418A37EE3D5}"/>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99978" y="0"/>
            <a:ext cx="2749067"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386" name="Picture 2">
            <a:extLst>
              <a:ext uri="{FF2B5EF4-FFF2-40B4-BE49-F238E27FC236}">
                <a16:creationId xmlns:a16="http://schemas.microsoft.com/office/drawing/2014/main" id="{AA76B389-C2F0-4F09-94EA-72E80622F49A}"/>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99974" y="0"/>
            <a:ext cx="274906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7410" name="Picture 2">
            <a:extLst>
              <a:ext uri="{FF2B5EF4-FFF2-40B4-BE49-F238E27FC236}">
                <a16:creationId xmlns:a16="http://schemas.microsoft.com/office/drawing/2014/main" id="{EE60F854-4B9B-4762-8C21-EF1129B8BE67}"/>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99964" y="0"/>
            <a:ext cx="2749061"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8434" name="Picture 2">
            <a:extLst>
              <a:ext uri="{FF2B5EF4-FFF2-40B4-BE49-F238E27FC236}">
                <a16:creationId xmlns:a16="http://schemas.microsoft.com/office/drawing/2014/main" id="{480E2F75-FE0A-46E2-99D5-38E4E754AC38}"/>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999953" y="0"/>
            <a:ext cx="2749071"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0482" name="Picture 2">
            <a:extLst>
              <a:ext uri="{FF2B5EF4-FFF2-40B4-BE49-F238E27FC236}">
                <a16:creationId xmlns:a16="http://schemas.microsoft.com/office/drawing/2014/main" id="{FF649EBC-FA14-46D5-8A14-0F4E449548E7}"/>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999942" y="-7"/>
            <a:ext cx="2749061" cy="6858007"/>
          </a:xfrm>
          <a:prstGeom prst="rect">
            <a:avLst/>
          </a:prstGeom>
          <a:noFill/>
          <a:extLst>
            <a:ext uri="{909E8E84-426E-40DD-AFC4-6F175D3DCCD1}">
              <a14:hiddenFill xmlns:a14="http://schemas.microsoft.com/office/drawing/2010/main">
                <a:solidFill>
                  <a:srgbClr val="FFFFFF"/>
                </a:solidFill>
              </a14:hiddenFill>
            </a:ext>
          </a:extLst>
        </p:spPr>
      </p:pic>
      <p:pic>
        <p:nvPicPr>
          <p:cNvPr id="21506" name="Picture 2">
            <a:extLst>
              <a:ext uri="{FF2B5EF4-FFF2-40B4-BE49-F238E27FC236}">
                <a16:creationId xmlns:a16="http://schemas.microsoft.com/office/drawing/2014/main" id="{E820C369-12D7-4E42-AF7D-39AD77975F3B}"/>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988177" y="0"/>
            <a:ext cx="276082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2530" name="Picture 2">
            <a:extLst>
              <a:ext uri="{FF2B5EF4-FFF2-40B4-BE49-F238E27FC236}">
                <a16:creationId xmlns:a16="http://schemas.microsoft.com/office/drawing/2014/main" id="{2234F87A-C0BE-4DE7-A2F5-02E41C795B37}"/>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988177" y="-10"/>
            <a:ext cx="2772544" cy="6858010"/>
          </a:xfrm>
          <a:prstGeom prst="rect">
            <a:avLst/>
          </a:prstGeom>
          <a:noFill/>
          <a:extLst>
            <a:ext uri="{909E8E84-426E-40DD-AFC4-6F175D3DCCD1}">
              <a14:hiddenFill xmlns:a14="http://schemas.microsoft.com/office/drawing/2010/main">
                <a:solidFill>
                  <a:srgbClr val="FFFFFF"/>
                </a:solidFill>
              </a14:hiddenFill>
            </a:ext>
          </a:extLst>
        </p:spPr>
      </p:pic>
      <p:pic>
        <p:nvPicPr>
          <p:cNvPr id="23554" name="Picture 2">
            <a:extLst>
              <a:ext uri="{FF2B5EF4-FFF2-40B4-BE49-F238E27FC236}">
                <a16:creationId xmlns:a16="http://schemas.microsoft.com/office/drawing/2014/main" id="{A26AB54B-6F5F-415D-968B-1A6181D35709}"/>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971569" y="0"/>
            <a:ext cx="278915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4578" name="Picture 2">
            <a:extLst>
              <a:ext uri="{FF2B5EF4-FFF2-40B4-BE49-F238E27FC236}">
                <a16:creationId xmlns:a16="http://schemas.microsoft.com/office/drawing/2014/main" id="{88CBA3CF-8515-4E97-B2A2-0761F02B7251}"/>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971570" y="0"/>
            <a:ext cx="278915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5602" name="Picture 2">
            <a:extLst>
              <a:ext uri="{FF2B5EF4-FFF2-40B4-BE49-F238E27FC236}">
                <a16:creationId xmlns:a16="http://schemas.microsoft.com/office/drawing/2014/main" id="{169E47AD-CBE9-4887-895E-2C1779EDDED3}"/>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971568" y="0"/>
            <a:ext cx="278915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6626" name="Picture 2">
            <a:extLst>
              <a:ext uri="{FF2B5EF4-FFF2-40B4-BE49-F238E27FC236}">
                <a16:creationId xmlns:a16="http://schemas.microsoft.com/office/drawing/2014/main" id="{6DAD457D-E79F-42E7-9F59-FE5CEC87EF4E}"/>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971567" y="0"/>
            <a:ext cx="278915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7652" name="Picture 4">
            <a:extLst>
              <a:ext uri="{FF2B5EF4-FFF2-40B4-BE49-F238E27FC236}">
                <a16:creationId xmlns:a16="http://schemas.microsoft.com/office/drawing/2014/main" id="{5103B54A-05E3-4C00-B777-1085189D0563}"/>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971566" y="-12"/>
            <a:ext cx="2789152" cy="6858012"/>
          </a:xfrm>
          <a:prstGeom prst="rect">
            <a:avLst/>
          </a:prstGeom>
          <a:noFill/>
          <a:extLst>
            <a:ext uri="{909E8E84-426E-40DD-AFC4-6F175D3DCCD1}">
              <a14:hiddenFill xmlns:a14="http://schemas.microsoft.com/office/drawing/2010/main">
                <a:solidFill>
                  <a:srgbClr val="FFFFFF"/>
                </a:solidFill>
              </a14:hiddenFill>
            </a:ext>
          </a:extLst>
        </p:spPr>
      </p:pic>
      <p:pic>
        <p:nvPicPr>
          <p:cNvPr id="28674" name="Picture 2">
            <a:extLst>
              <a:ext uri="{FF2B5EF4-FFF2-40B4-BE49-F238E27FC236}">
                <a16:creationId xmlns:a16="http://schemas.microsoft.com/office/drawing/2014/main" id="{EB7AC075-2D3D-4E02-9377-BFDA756C7E80}"/>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971562" y="0"/>
            <a:ext cx="278915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9698" name="Picture 2">
            <a:extLst>
              <a:ext uri="{FF2B5EF4-FFF2-40B4-BE49-F238E27FC236}">
                <a16:creationId xmlns:a16="http://schemas.microsoft.com/office/drawing/2014/main" id="{D2915D52-C455-4200-B834-D31DF1BF20B0}"/>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971557" y="-13"/>
            <a:ext cx="2789151" cy="6858013"/>
          </a:xfrm>
          <a:prstGeom prst="rect">
            <a:avLst/>
          </a:prstGeom>
          <a:noFill/>
          <a:extLst>
            <a:ext uri="{909E8E84-426E-40DD-AFC4-6F175D3DCCD1}">
              <a14:hiddenFill xmlns:a14="http://schemas.microsoft.com/office/drawing/2010/main">
                <a:solidFill>
                  <a:srgbClr val="FFFFFF"/>
                </a:solidFill>
              </a14:hiddenFill>
            </a:ext>
          </a:extLst>
        </p:spPr>
      </p:pic>
      <p:pic>
        <p:nvPicPr>
          <p:cNvPr id="30722" name="Picture 2">
            <a:extLst>
              <a:ext uri="{FF2B5EF4-FFF2-40B4-BE49-F238E27FC236}">
                <a16:creationId xmlns:a16="http://schemas.microsoft.com/office/drawing/2014/main" id="{D6A0DB25-7241-4ED6-BE4F-BF751048C31E}"/>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961271" y="0"/>
            <a:ext cx="2799437" cy="68580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a:extLst>
              <a:ext uri="{FF2B5EF4-FFF2-40B4-BE49-F238E27FC236}">
                <a16:creationId xmlns:a16="http://schemas.microsoft.com/office/drawing/2014/main" id="{5C9630D4-D43D-411E-96C7-174FA2EE14C6}"/>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961266" y="-15"/>
            <a:ext cx="2816056" cy="685801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a:extLst>
              <a:ext uri="{FF2B5EF4-FFF2-40B4-BE49-F238E27FC236}">
                <a16:creationId xmlns:a16="http://schemas.microsoft.com/office/drawing/2014/main" id="{5742FB21-9F09-4D3B-9C9B-FE5B942F2B73}"/>
              </a:ext>
            </a:extLst>
          </p:cNvPr>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958178" y="-16"/>
            <a:ext cx="2812816" cy="6858016"/>
          </a:xfrm>
          <a:prstGeom prst="rect">
            <a:avLst/>
          </a:prstGeom>
          <a:noFill/>
          <a:extLst>
            <a:ext uri="{909E8E84-426E-40DD-AFC4-6F175D3DCCD1}">
              <a14:hiddenFill xmlns:a14="http://schemas.microsoft.com/office/drawing/2010/main">
                <a:solidFill>
                  <a:srgbClr val="FFFFFF"/>
                </a:solidFill>
              </a14:hiddenFill>
            </a:ext>
          </a:extLst>
        </p:spPr>
      </p:pic>
      <p:sp>
        <p:nvSpPr>
          <p:cNvPr id="32" name="Soleil 31">
            <a:extLst>
              <a:ext uri="{FF2B5EF4-FFF2-40B4-BE49-F238E27FC236}">
                <a16:creationId xmlns:a16="http://schemas.microsoft.com/office/drawing/2014/main" id="{D550BA74-F187-4A2A-B879-7452DA29CB32}"/>
              </a:ext>
            </a:extLst>
          </p:cNvPr>
          <p:cNvSpPr/>
          <p:nvPr/>
        </p:nvSpPr>
        <p:spPr>
          <a:xfrm>
            <a:off x="11314544" y="0"/>
            <a:ext cx="878953" cy="1025236"/>
          </a:xfrm>
          <a:prstGeom prst="sun">
            <a:avLst/>
          </a:prstGeom>
          <a:solidFill>
            <a:srgbClr val="99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5122" name="Picture 2">
            <a:extLst>
              <a:ext uri="{FF2B5EF4-FFF2-40B4-BE49-F238E27FC236}">
                <a16:creationId xmlns:a16="http://schemas.microsoft.com/office/drawing/2014/main" id="{5890DAE8-AA5C-4BF8-9168-D3C4364F7E52}"/>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961261" y="-18"/>
            <a:ext cx="2819150" cy="6858018"/>
          </a:xfrm>
          <a:prstGeom prst="rect">
            <a:avLst/>
          </a:prstGeom>
          <a:noFill/>
          <a:extLst>
            <a:ext uri="{909E8E84-426E-40DD-AFC4-6F175D3DCCD1}">
              <a14:hiddenFill xmlns:a14="http://schemas.microsoft.com/office/drawing/2010/main">
                <a:solidFill>
                  <a:srgbClr val="FFFFFF"/>
                </a:solidFill>
              </a14:hiddenFill>
            </a:ext>
          </a:extLst>
        </p:spPr>
      </p:pic>
      <p:pic>
        <p:nvPicPr>
          <p:cNvPr id="19458" name="Picture 2">
            <a:extLst>
              <a:ext uri="{FF2B5EF4-FFF2-40B4-BE49-F238E27FC236}">
                <a16:creationId xmlns:a16="http://schemas.microsoft.com/office/drawing/2014/main" id="{A1013D14-EEAF-4B15-8C56-8C72155051D6}"/>
              </a:ext>
            </a:extLst>
          </p:cNvPr>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958178" y="0"/>
            <a:ext cx="2822227" cy="6858000"/>
          </a:xfrm>
          <a:prstGeom prst="rect">
            <a:avLst/>
          </a:prstGeom>
          <a:noFill/>
          <a:extLst>
            <a:ext uri="{909E8E84-426E-40DD-AFC4-6F175D3DCCD1}">
              <a14:hiddenFill xmlns:a14="http://schemas.microsoft.com/office/drawing/2010/main">
                <a:solidFill>
                  <a:srgbClr val="FFFFFF"/>
                </a:solidFill>
              </a14:hiddenFill>
            </a:ext>
          </a:extLst>
        </p:spPr>
      </p:pic>
      <p:pic>
        <p:nvPicPr>
          <p:cNvPr id="64514" name="Picture 2">
            <a:extLst>
              <a:ext uri="{FF2B5EF4-FFF2-40B4-BE49-F238E27FC236}">
                <a16:creationId xmlns:a16="http://schemas.microsoft.com/office/drawing/2014/main" id="{E1641B0C-CA41-4ED9-B1FF-ED991891BBF2}"/>
              </a:ext>
            </a:extLst>
          </p:cNvPr>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948760" y="0"/>
            <a:ext cx="2828561" cy="6858000"/>
          </a:xfrm>
          <a:prstGeom prst="rect">
            <a:avLst/>
          </a:prstGeom>
          <a:noFill/>
          <a:extLst>
            <a:ext uri="{909E8E84-426E-40DD-AFC4-6F175D3DCCD1}">
              <a14:hiddenFill xmlns:a14="http://schemas.microsoft.com/office/drawing/2010/main">
                <a:solidFill>
                  <a:srgbClr val="FFFFFF"/>
                </a:solidFill>
              </a14:hiddenFill>
            </a:ext>
          </a:extLst>
        </p:spPr>
      </p:pic>
      <p:pic>
        <p:nvPicPr>
          <p:cNvPr id="66562" name="Picture 2">
            <a:extLst>
              <a:ext uri="{FF2B5EF4-FFF2-40B4-BE49-F238E27FC236}">
                <a16:creationId xmlns:a16="http://schemas.microsoft.com/office/drawing/2014/main" id="{119C7622-ACFE-4B1A-B637-F9536F8519E0}"/>
              </a:ext>
            </a:extLst>
          </p:cNvPr>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945671" y="0"/>
            <a:ext cx="2834733"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re 1">
            <a:extLst>
              <a:ext uri="{FF2B5EF4-FFF2-40B4-BE49-F238E27FC236}">
                <a16:creationId xmlns:a16="http://schemas.microsoft.com/office/drawing/2014/main" id="{F59CCEE7-945D-43D6-B03F-FD55EC0AFFA7}"/>
              </a:ext>
            </a:extLst>
          </p:cNvPr>
          <p:cNvSpPr>
            <a:spLocks noGrp="1"/>
          </p:cNvSpPr>
          <p:nvPr>
            <p:ph type="ctrTitle"/>
          </p:nvPr>
        </p:nvSpPr>
        <p:spPr>
          <a:xfrm>
            <a:off x="0" y="5947684"/>
            <a:ext cx="6493164" cy="776922"/>
          </a:xfrm>
        </p:spPr>
        <p:txBody>
          <a:bodyPr vert="horz" lIns="91440" tIns="45720" rIns="91440" bIns="45720" rtlCol="0" anchor="b">
            <a:normAutofit fontScale="90000"/>
          </a:bodyPr>
          <a:lstStyle/>
          <a:p>
            <a:pPr>
              <a:lnSpc>
                <a:spcPct val="90000"/>
              </a:lnSpc>
            </a:pPr>
            <a:r>
              <a:rPr lang="en-US" sz="4400" b="1" dirty="0">
                <a:solidFill>
                  <a:srgbClr val="FFC000"/>
                </a:solidFill>
              </a:rPr>
              <a:t>Les Gobelins de l’Ombre</a:t>
            </a:r>
          </a:p>
        </p:txBody>
      </p:sp>
    </p:spTree>
    <p:extLst>
      <p:ext uri="{BB962C8B-B14F-4D97-AF65-F5344CB8AC3E}">
        <p14:creationId xmlns:p14="http://schemas.microsoft.com/office/powerpoint/2010/main" val="17108577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a:extLst>
              <a:ext uri="{FF2B5EF4-FFF2-40B4-BE49-F238E27FC236}">
                <a16:creationId xmlns:a16="http://schemas.microsoft.com/office/drawing/2014/main" id="{ABAC2EAB-A0D3-45AF-896D-5F4104C31A3C}"/>
              </a:ext>
            </a:extLst>
          </p:cNvPr>
          <p:cNvSpPr>
            <a:spLocks noGrp="1"/>
          </p:cNvSpPr>
          <p:nvPr>
            <p:ph type="subTitle" idx="1"/>
          </p:nvPr>
        </p:nvSpPr>
        <p:spPr>
          <a:xfrm>
            <a:off x="5438670" y="526472"/>
            <a:ext cx="5521094" cy="5809673"/>
          </a:xfrm>
        </p:spPr>
        <p:txBody>
          <a:bodyPr vert="horz" lIns="91440" tIns="45720" rIns="91440" bIns="45720" rtlCol="0">
            <a:normAutofit/>
          </a:bodyPr>
          <a:lstStyle/>
          <a:p>
            <a:pPr marL="102870"/>
            <a:r>
              <a:rPr lang="fr-FR" b="1" dirty="0"/>
              <a:t>Les Bis-Saecrim (Second-Hommes requins) sont des Saecrim ayant subit des modifications physiques dû au Voile d’Ombre. Ils ont cependant été immédiatement acceptés par les Saecrim normaux et ont pu rester vivre auprès de leurs congénères.</a:t>
            </a:r>
          </a:p>
          <a:p>
            <a:pPr marL="102870"/>
            <a:r>
              <a:rPr lang="fr-FR" b="1" dirty="0"/>
              <a:t>Les Bis-Saecrim sont similaires aux Saecrim d’un point de vu sociétal.</a:t>
            </a:r>
          </a:p>
          <a:p>
            <a:pPr marL="102870"/>
            <a:r>
              <a:rPr lang="fr-FR" b="1" dirty="0"/>
              <a:t>On retrouve des Bis-Saecrim au sein des équipages pirates.</a:t>
            </a:r>
            <a:endParaRPr lang="en-US" b="1" dirty="0"/>
          </a:p>
        </p:txBody>
      </p:sp>
      <p:pic>
        <p:nvPicPr>
          <p:cNvPr id="6" name="Image 5" descr="Une image contenant habits, personne, tenue, femme&#10;&#10;Description générée automatiquement">
            <a:extLst>
              <a:ext uri="{FF2B5EF4-FFF2-40B4-BE49-F238E27FC236}">
                <a16:creationId xmlns:a16="http://schemas.microsoft.com/office/drawing/2014/main" id="{BA8495F3-A93D-46E9-AD1B-F6C81BEDDC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9988" y="1"/>
            <a:ext cx="2732314" cy="6858000"/>
          </a:xfrm>
          <a:prstGeom prst="rect">
            <a:avLst/>
          </a:prstGeom>
        </p:spPr>
      </p:pic>
      <p:pic>
        <p:nvPicPr>
          <p:cNvPr id="1026" name="Picture 2">
            <a:extLst>
              <a:ext uri="{FF2B5EF4-FFF2-40B4-BE49-F238E27FC236}">
                <a16:creationId xmlns:a16="http://schemas.microsoft.com/office/drawing/2014/main" id="{3409A4B9-4617-40F6-84A5-6FE0E8E389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9988" y="0"/>
            <a:ext cx="2732314" cy="6857999"/>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E4CE0EEE-EF4B-4953-AC72-DD25A8EB97B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6736" y="0"/>
            <a:ext cx="2732314" cy="6857999"/>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C562CE0F-9F9D-4F09-B9F9-2EDB972C62D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16736" y="0"/>
            <a:ext cx="271556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a:extLst>
              <a:ext uri="{FF2B5EF4-FFF2-40B4-BE49-F238E27FC236}">
                <a16:creationId xmlns:a16="http://schemas.microsoft.com/office/drawing/2014/main" id="{56304653-BFD9-4CC6-A6FF-91B6A944123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99988" y="-2"/>
            <a:ext cx="2749062" cy="6857999"/>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a:extLst>
              <a:ext uri="{FF2B5EF4-FFF2-40B4-BE49-F238E27FC236}">
                <a16:creationId xmlns:a16="http://schemas.microsoft.com/office/drawing/2014/main" id="{7ADEFBAC-0825-4ECA-A63D-F43D074EB74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99988" y="0"/>
            <a:ext cx="274906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a:extLst>
              <a:ext uri="{FF2B5EF4-FFF2-40B4-BE49-F238E27FC236}">
                <a16:creationId xmlns:a16="http://schemas.microsoft.com/office/drawing/2014/main" id="{F6B554C1-0E2D-473F-95E2-41C874F273A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99987" y="-1"/>
            <a:ext cx="2749063" cy="6858001"/>
          </a:xfrm>
          <a:prstGeom prst="rect">
            <a:avLst/>
          </a:prstGeom>
          <a:noFill/>
          <a:extLst>
            <a:ext uri="{909E8E84-426E-40DD-AFC4-6F175D3DCCD1}">
              <a14:hiddenFill xmlns:a14="http://schemas.microsoft.com/office/drawing/2010/main">
                <a:solidFill>
                  <a:srgbClr val="FFFFFF"/>
                </a:solidFill>
              </a14:hiddenFill>
            </a:ext>
          </a:extLst>
        </p:spPr>
      </p:pic>
      <p:pic>
        <p:nvPicPr>
          <p:cNvPr id="8194" name="Picture 2">
            <a:extLst>
              <a:ext uri="{FF2B5EF4-FFF2-40B4-BE49-F238E27FC236}">
                <a16:creationId xmlns:a16="http://schemas.microsoft.com/office/drawing/2014/main" id="{E6D68D03-1D60-4621-A842-AD8942FB631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99986" y="0"/>
            <a:ext cx="2749063" cy="6858000"/>
          </a:xfrm>
          <a:prstGeom prst="rect">
            <a:avLst/>
          </a:prstGeom>
          <a:noFill/>
          <a:extLst>
            <a:ext uri="{909E8E84-426E-40DD-AFC4-6F175D3DCCD1}">
              <a14:hiddenFill xmlns:a14="http://schemas.microsoft.com/office/drawing/2010/main">
                <a:solidFill>
                  <a:srgbClr val="FFFFFF"/>
                </a:solidFill>
              </a14:hiddenFill>
            </a:ext>
          </a:extLst>
        </p:spPr>
      </p:pic>
      <p:pic>
        <p:nvPicPr>
          <p:cNvPr id="9218" name="Picture 2">
            <a:extLst>
              <a:ext uri="{FF2B5EF4-FFF2-40B4-BE49-F238E27FC236}">
                <a16:creationId xmlns:a16="http://schemas.microsoft.com/office/drawing/2014/main" id="{594C3A7F-0D0E-4DFD-A779-E575A51B7BF8}"/>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99985" y="0"/>
            <a:ext cx="274906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3314" name="Picture 2">
            <a:extLst>
              <a:ext uri="{FF2B5EF4-FFF2-40B4-BE49-F238E27FC236}">
                <a16:creationId xmlns:a16="http://schemas.microsoft.com/office/drawing/2014/main" id="{054197EB-E804-4E4C-AC34-94FA4B69F47B}"/>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99983" y="-4"/>
            <a:ext cx="2749063" cy="6858004"/>
          </a:xfrm>
          <a:prstGeom prst="rect">
            <a:avLst/>
          </a:prstGeom>
          <a:noFill/>
          <a:extLst>
            <a:ext uri="{909E8E84-426E-40DD-AFC4-6F175D3DCCD1}">
              <a14:hiddenFill xmlns:a14="http://schemas.microsoft.com/office/drawing/2010/main">
                <a:solidFill>
                  <a:srgbClr val="FFFFFF"/>
                </a:solidFill>
              </a14:hiddenFill>
            </a:ext>
          </a:extLst>
        </p:spPr>
      </p:pic>
      <p:pic>
        <p:nvPicPr>
          <p:cNvPr id="14338" name="Picture 2">
            <a:extLst>
              <a:ext uri="{FF2B5EF4-FFF2-40B4-BE49-F238E27FC236}">
                <a16:creationId xmlns:a16="http://schemas.microsoft.com/office/drawing/2014/main" id="{877EAD1B-C86D-4A7E-B642-9B0C15470DCD}"/>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99983" y="-6"/>
            <a:ext cx="2749063" cy="6858006"/>
          </a:xfrm>
          <a:prstGeom prst="rect">
            <a:avLst/>
          </a:prstGeom>
          <a:noFill/>
          <a:extLst>
            <a:ext uri="{909E8E84-426E-40DD-AFC4-6F175D3DCCD1}">
              <a14:hiddenFill xmlns:a14="http://schemas.microsoft.com/office/drawing/2010/main">
                <a:solidFill>
                  <a:srgbClr val="FFFFFF"/>
                </a:solidFill>
              </a14:hiddenFill>
            </a:ext>
          </a:extLst>
        </p:spPr>
      </p:pic>
      <p:pic>
        <p:nvPicPr>
          <p:cNvPr id="15362" name="Picture 2">
            <a:extLst>
              <a:ext uri="{FF2B5EF4-FFF2-40B4-BE49-F238E27FC236}">
                <a16:creationId xmlns:a16="http://schemas.microsoft.com/office/drawing/2014/main" id="{99BB0504-2D46-4C06-8F62-E418A37EE3D5}"/>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99978" y="0"/>
            <a:ext cx="2749067"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386" name="Picture 2">
            <a:extLst>
              <a:ext uri="{FF2B5EF4-FFF2-40B4-BE49-F238E27FC236}">
                <a16:creationId xmlns:a16="http://schemas.microsoft.com/office/drawing/2014/main" id="{AA76B389-C2F0-4F09-94EA-72E80622F49A}"/>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99974" y="0"/>
            <a:ext cx="274906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7410" name="Picture 2">
            <a:extLst>
              <a:ext uri="{FF2B5EF4-FFF2-40B4-BE49-F238E27FC236}">
                <a16:creationId xmlns:a16="http://schemas.microsoft.com/office/drawing/2014/main" id="{EE60F854-4B9B-4762-8C21-EF1129B8BE67}"/>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99964" y="0"/>
            <a:ext cx="2749061"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8434" name="Picture 2">
            <a:extLst>
              <a:ext uri="{FF2B5EF4-FFF2-40B4-BE49-F238E27FC236}">
                <a16:creationId xmlns:a16="http://schemas.microsoft.com/office/drawing/2014/main" id="{480E2F75-FE0A-46E2-99D5-38E4E754AC38}"/>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999953" y="0"/>
            <a:ext cx="2749071"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0482" name="Picture 2">
            <a:extLst>
              <a:ext uri="{FF2B5EF4-FFF2-40B4-BE49-F238E27FC236}">
                <a16:creationId xmlns:a16="http://schemas.microsoft.com/office/drawing/2014/main" id="{FF649EBC-FA14-46D5-8A14-0F4E449548E7}"/>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999942" y="-7"/>
            <a:ext cx="2749061" cy="6858007"/>
          </a:xfrm>
          <a:prstGeom prst="rect">
            <a:avLst/>
          </a:prstGeom>
          <a:noFill/>
          <a:extLst>
            <a:ext uri="{909E8E84-426E-40DD-AFC4-6F175D3DCCD1}">
              <a14:hiddenFill xmlns:a14="http://schemas.microsoft.com/office/drawing/2010/main">
                <a:solidFill>
                  <a:srgbClr val="FFFFFF"/>
                </a:solidFill>
              </a14:hiddenFill>
            </a:ext>
          </a:extLst>
        </p:spPr>
      </p:pic>
      <p:pic>
        <p:nvPicPr>
          <p:cNvPr id="21506" name="Picture 2">
            <a:extLst>
              <a:ext uri="{FF2B5EF4-FFF2-40B4-BE49-F238E27FC236}">
                <a16:creationId xmlns:a16="http://schemas.microsoft.com/office/drawing/2014/main" id="{E820C369-12D7-4E42-AF7D-39AD77975F3B}"/>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988177" y="0"/>
            <a:ext cx="276082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2530" name="Picture 2">
            <a:extLst>
              <a:ext uri="{FF2B5EF4-FFF2-40B4-BE49-F238E27FC236}">
                <a16:creationId xmlns:a16="http://schemas.microsoft.com/office/drawing/2014/main" id="{2234F87A-C0BE-4DE7-A2F5-02E41C795B37}"/>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988177" y="-10"/>
            <a:ext cx="2772544" cy="6858010"/>
          </a:xfrm>
          <a:prstGeom prst="rect">
            <a:avLst/>
          </a:prstGeom>
          <a:noFill/>
          <a:extLst>
            <a:ext uri="{909E8E84-426E-40DD-AFC4-6F175D3DCCD1}">
              <a14:hiddenFill xmlns:a14="http://schemas.microsoft.com/office/drawing/2010/main">
                <a:solidFill>
                  <a:srgbClr val="FFFFFF"/>
                </a:solidFill>
              </a14:hiddenFill>
            </a:ext>
          </a:extLst>
        </p:spPr>
      </p:pic>
      <p:pic>
        <p:nvPicPr>
          <p:cNvPr id="23554" name="Picture 2">
            <a:extLst>
              <a:ext uri="{FF2B5EF4-FFF2-40B4-BE49-F238E27FC236}">
                <a16:creationId xmlns:a16="http://schemas.microsoft.com/office/drawing/2014/main" id="{A26AB54B-6F5F-415D-968B-1A6181D35709}"/>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971569" y="0"/>
            <a:ext cx="278915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4578" name="Picture 2">
            <a:extLst>
              <a:ext uri="{FF2B5EF4-FFF2-40B4-BE49-F238E27FC236}">
                <a16:creationId xmlns:a16="http://schemas.microsoft.com/office/drawing/2014/main" id="{88CBA3CF-8515-4E97-B2A2-0761F02B7251}"/>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971570" y="0"/>
            <a:ext cx="278915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5602" name="Picture 2">
            <a:extLst>
              <a:ext uri="{FF2B5EF4-FFF2-40B4-BE49-F238E27FC236}">
                <a16:creationId xmlns:a16="http://schemas.microsoft.com/office/drawing/2014/main" id="{169E47AD-CBE9-4887-895E-2C1779EDDED3}"/>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971568" y="0"/>
            <a:ext cx="278915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6626" name="Picture 2">
            <a:extLst>
              <a:ext uri="{FF2B5EF4-FFF2-40B4-BE49-F238E27FC236}">
                <a16:creationId xmlns:a16="http://schemas.microsoft.com/office/drawing/2014/main" id="{6DAD457D-E79F-42E7-9F59-FE5CEC87EF4E}"/>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971567" y="0"/>
            <a:ext cx="278915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7652" name="Picture 4">
            <a:extLst>
              <a:ext uri="{FF2B5EF4-FFF2-40B4-BE49-F238E27FC236}">
                <a16:creationId xmlns:a16="http://schemas.microsoft.com/office/drawing/2014/main" id="{5103B54A-05E3-4C00-B777-1085189D0563}"/>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971566" y="-12"/>
            <a:ext cx="2789152" cy="6858012"/>
          </a:xfrm>
          <a:prstGeom prst="rect">
            <a:avLst/>
          </a:prstGeom>
          <a:noFill/>
          <a:extLst>
            <a:ext uri="{909E8E84-426E-40DD-AFC4-6F175D3DCCD1}">
              <a14:hiddenFill xmlns:a14="http://schemas.microsoft.com/office/drawing/2010/main">
                <a:solidFill>
                  <a:srgbClr val="FFFFFF"/>
                </a:solidFill>
              </a14:hiddenFill>
            </a:ext>
          </a:extLst>
        </p:spPr>
      </p:pic>
      <p:pic>
        <p:nvPicPr>
          <p:cNvPr id="28674" name="Picture 2">
            <a:extLst>
              <a:ext uri="{FF2B5EF4-FFF2-40B4-BE49-F238E27FC236}">
                <a16:creationId xmlns:a16="http://schemas.microsoft.com/office/drawing/2014/main" id="{EB7AC075-2D3D-4E02-9377-BFDA756C7E80}"/>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971562" y="0"/>
            <a:ext cx="278915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9698" name="Picture 2">
            <a:extLst>
              <a:ext uri="{FF2B5EF4-FFF2-40B4-BE49-F238E27FC236}">
                <a16:creationId xmlns:a16="http://schemas.microsoft.com/office/drawing/2014/main" id="{D2915D52-C455-4200-B834-D31DF1BF20B0}"/>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971557" y="-13"/>
            <a:ext cx="2789151" cy="6858013"/>
          </a:xfrm>
          <a:prstGeom prst="rect">
            <a:avLst/>
          </a:prstGeom>
          <a:noFill/>
          <a:extLst>
            <a:ext uri="{909E8E84-426E-40DD-AFC4-6F175D3DCCD1}">
              <a14:hiddenFill xmlns:a14="http://schemas.microsoft.com/office/drawing/2010/main">
                <a:solidFill>
                  <a:srgbClr val="FFFFFF"/>
                </a:solidFill>
              </a14:hiddenFill>
            </a:ext>
          </a:extLst>
        </p:spPr>
      </p:pic>
      <p:pic>
        <p:nvPicPr>
          <p:cNvPr id="30722" name="Picture 2">
            <a:extLst>
              <a:ext uri="{FF2B5EF4-FFF2-40B4-BE49-F238E27FC236}">
                <a16:creationId xmlns:a16="http://schemas.microsoft.com/office/drawing/2014/main" id="{D6A0DB25-7241-4ED6-BE4F-BF751048C31E}"/>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961271" y="0"/>
            <a:ext cx="2799437" cy="68580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a:extLst>
              <a:ext uri="{FF2B5EF4-FFF2-40B4-BE49-F238E27FC236}">
                <a16:creationId xmlns:a16="http://schemas.microsoft.com/office/drawing/2014/main" id="{5C9630D4-D43D-411E-96C7-174FA2EE14C6}"/>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961266" y="-15"/>
            <a:ext cx="2816056" cy="685801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a:extLst>
              <a:ext uri="{FF2B5EF4-FFF2-40B4-BE49-F238E27FC236}">
                <a16:creationId xmlns:a16="http://schemas.microsoft.com/office/drawing/2014/main" id="{5742FB21-9F09-4D3B-9C9B-FE5B942F2B73}"/>
              </a:ext>
            </a:extLst>
          </p:cNvPr>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958178" y="-16"/>
            <a:ext cx="2812816" cy="6858016"/>
          </a:xfrm>
          <a:prstGeom prst="rect">
            <a:avLst/>
          </a:prstGeom>
          <a:noFill/>
          <a:extLst>
            <a:ext uri="{909E8E84-426E-40DD-AFC4-6F175D3DCCD1}">
              <a14:hiddenFill xmlns:a14="http://schemas.microsoft.com/office/drawing/2010/main">
                <a:solidFill>
                  <a:srgbClr val="FFFFFF"/>
                </a:solidFill>
              </a14:hiddenFill>
            </a:ext>
          </a:extLst>
        </p:spPr>
      </p:pic>
      <p:sp>
        <p:nvSpPr>
          <p:cNvPr id="32" name="Soleil 31">
            <a:extLst>
              <a:ext uri="{FF2B5EF4-FFF2-40B4-BE49-F238E27FC236}">
                <a16:creationId xmlns:a16="http://schemas.microsoft.com/office/drawing/2014/main" id="{D550BA74-F187-4A2A-B879-7452DA29CB32}"/>
              </a:ext>
            </a:extLst>
          </p:cNvPr>
          <p:cNvSpPr/>
          <p:nvPr/>
        </p:nvSpPr>
        <p:spPr>
          <a:xfrm>
            <a:off x="11314544" y="0"/>
            <a:ext cx="878953" cy="1025236"/>
          </a:xfrm>
          <a:prstGeom prst="su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5122" name="Picture 2">
            <a:extLst>
              <a:ext uri="{FF2B5EF4-FFF2-40B4-BE49-F238E27FC236}">
                <a16:creationId xmlns:a16="http://schemas.microsoft.com/office/drawing/2014/main" id="{5890DAE8-AA5C-4BF8-9168-D3C4364F7E52}"/>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961261" y="-18"/>
            <a:ext cx="2819150" cy="6858018"/>
          </a:xfrm>
          <a:prstGeom prst="rect">
            <a:avLst/>
          </a:prstGeom>
          <a:noFill/>
          <a:extLst>
            <a:ext uri="{909E8E84-426E-40DD-AFC4-6F175D3DCCD1}">
              <a14:hiddenFill xmlns:a14="http://schemas.microsoft.com/office/drawing/2010/main">
                <a:solidFill>
                  <a:srgbClr val="FFFFFF"/>
                </a:solidFill>
              </a14:hiddenFill>
            </a:ext>
          </a:extLst>
        </p:spPr>
      </p:pic>
      <p:pic>
        <p:nvPicPr>
          <p:cNvPr id="19458" name="Picture 2">
            <a:extLst>
              <a:ext uri="{FF2B5EF4-FFF2-40B4-BE49-F238E27FC236}">
                <a16:creationId xmlns:a16="http://schemas.microsoft.com/office/drawing/2014/main" id="{A1013D14-EEAF-4B15-8C56-8C72155051D6}"/>
              </a:ext>
            </a:extLst>
          </p:cNvPr>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958178" y="0"/>
            <a:ext cx="2822227" cy="6858000"/>
          </a:xfrm>
          <a:prstGeom prst="rect">
            <a:avLst/>
          </a:prstGeom>
          <a:noFill/>
          <a:extLst>
            <a:ext uri="{909E8E84-426E-40DD-AFC4-6F175D3DCCD1}">
              <a14:hiddenFill xmlns:a14="http://schemas.microsoft.com/office/drawing/2010/main">
                <a:solidFill>
                  <a:srgbClr val="FFFFFF"/>
                </a:solidFill>
              </a14:hiddenFill>
            </a:ext>
          </a:extLst>
        </p:spPr>
      </p:pic>
      <p:pic>
        <p:nvPicPr>
          <p:cNvPr id="64514" name="Picture 2">
            <a:extLst>
              <a:ext uri="{FF2B5EF4-FFF2-40B4-BE49-F238E27FC236}">
                <a16:creationId xmlns:a16="http://schemas.microsoft.com/office/drawing/2014/main" id="{E1641B0C-CA41-4ED9-B1FF-ED991891BBF2}"/>
              </a:ext>
            </a:extLst>
          </p:cNvPr>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948760" y="0"/>
            <a:ext cx="2828561" cy="6858000"/>
          </a:xfrm>
          <a:prstGeom prst="rect">
            <a:avLst/>
          </a:prstGeom>
          <a:noFill/>
          <a:extLst>
            <a:ext uri="{909E8E84-426E-40DD-AFC4-6F175D3DCCD1}">
              <a14:hiddenFill xmlns:a14="http://schemas.microsoft.com/office/drawing/2010/main">
                <a:solidFill>
                  <a:srgbClr val="FFFFFF"/>
                </a:solidFill>
              </a14:hiddenFill>
            </a:ext>
          </a:extLst>
        </p:spPr>
      </p:pic>
      <p:pic>
        <p:nvPicPr>
          <p:cNvPr id="65538" name="Picture 2">
            <a:extLst>
              <a:ext uri="{FF2B5EF4-FFF2-40B4-BE49-F238E27FC236}">
                <a16:creationId xmlns:a16="http://schemas.microsoft.com/office/drawing/2014/main" id="{8234F975-4605-4A72-8E8F-A82AFC482CEF}"/>
              </a:ext>
            </a:extLst>
          </p:cNvPr>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954943" y="0"/>
            <a:ext cx="2822378"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re 1">
            <a:extLst>
              <a:ext uri="{FF2B5EF4-FFF2-40B4-BE49-F238E27FC236}">
                <a16:creationId xmlns:a16="http://schemas.microsoft.com/office/drawing/2014/main" id="{F59CCEE7-945D-43D6-B03F-FD55EC0AFFA7}"/>
              </a:ext>
            </a:extLst>
          </p:cNvPr>
          <p:cNvSpPr>
            <a:spLocks noGrp="1"/>
          </p:cNvSpPr>
          <p:nvPr>
            <p:ph type="ctrTitle"/>
          </p:nvPr>
        </p:nvSpPr>
        <p:spPr>
          <a:xfrm>
            <a:off x="0" y="5947684"/>
            <a:ext cx="6493164" cy="776922"/>
          </a:xfrm>
        </p:spPr>
        <p:txBody>
          <a:bodyPr vert="horz" lIns="91440" tIns="45720" rIns="91440" bIns="45720" rtlCol="0" anchor="b">
            <a:normAutofit/>
          </a:bodyPr>
          <a:lstStyle/>
          <a:p>
            <a:pPr>
              <a:lnSpc>
                <a:spcPct val="90000"/>
              </a:lnSpc>
            </a:pPr>
            <a:r>
              <a:rPr lang="en-US" sz="4400" b="1" dirty="0">
                <a:solidFill>
                  <a:srgbClr val="FFC000"/>
                </a:solidFill>
              </a:rPr>
              <a:t>Les Bis-Saecrim</a:t>
            </a:r>
          </a:p>
        </p:txBody>
      </p:sp>
    </p:spTree>
    <p:extLst>
      <p:ext uri="{BB962C8B-B14F-4D97-AF65-F5344CB8AC3E}">
        <p14:creationId xmlns:p14="http://schemas.microsoft.com/office/powerpoint/2010/main" val="38858039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a:extLst>
              <a:ext uri="{FF2B5EF4-FFF2-40B4-BE49-F238E27FC236}">
                <a16:creationId xmlns:a16="http://schemas.microsoft.com/office/drawing/2014/main" id="{ABAC2EAB-A0D3-45AF-896D-5F4104C31A3C}"/>
              </a:ext>
            </a:extLst>
          </p:cNvPr>
          <p:cNvSpPr>
            <a:spLocks noGrp="1"/>
          </p:cNvSpPr>
          <p:nvPr>
            <p:ph type="subTitle" idx="1"/>
          </p:nvPr>
        </p:nvSpPr>
        <p:spPr>
          <a:xfrm>
            <a:off x="5438670" y="526472"/>
            <a:ext cx="5521094" cy="5809673"/>
          </a:xfrm>
        </p:spPr>
        <p:txBody>
          <a:bodyPr vert="horz" lIns="91440" tIns="45720" rIns="91440" bIns="45720" rtlCol="0">
            <a:normAutofit/>
          </a:bodyPr>
          <a:lstStyle/>
          <a:p>
            <a:pPr marL="102870"/>
            <a:r>
              <a:rPr lang="fr-FR" b="1" dirty="0"/>
              <a:t>Les Zalitengrim (Faux-Homme Oiseaux) sont des </a:t>
            </a:r>
            <a:r>
              <a:rPr lang="fr-FR" b="1" dirty="0" err="1"/>
              <a:t>Tengrim</a:t>
            </a:r>
            <a:r>
              <a:rPr lang="fr-FR" b="1" dirty="0"/>
              <a:t> ayant subit des modifications physiques dû au Voile d’Ombre. Ces anciens </a:t>
            </a:r>
            <a:r>
              <a:rPr lang="fr-FR" b="1" dirty="0" err="1"/>
              <a:t>Tengrim</a:t>
            </a:r>
            <a:r>
              <a:rPr lang="fr-FR" b="1" dirty="0"/>
              <a:t> sont dépourvus d’ailes. Ils furent rejetés par leurs anciens semblables et chassés de l’Archipel Céleste. Ils furent alors invités à s’installer en </a:t>
            </a:r>
            <a:r>
              <a:rPr lang="fr-FR" b="1" dirty="0" err="1"/>
              <a:t>Lutania</a:t>
            </a:r>
            <a:r>
              <a:rPr lang="fr-FR" b="1" dirty="0"/>
              <a:t> et à rejoindre l’Empire des Ombres.</a:t>
            </a:r>
          </a:p>
          <a:p>
            <a:pPr marL="102870"/>
            <a:r>
              <a:rPr lang="fr-FR" b="1" dirty="0"/>
              <a:t>Les Zalitengrim ont une réputation de malfrats.</a:t>
            </a:r>
          </a:p>
          <a:p>
            <a:pPr marL="102870"/>
            <a:r>
              <a:rPr lang="fr-FR" b="1" dirty="0"/>
              <a:t>On raconte que le Voile d’Ombre a puni ces </a:t>
            </a:r>
            <a:r>
              <a:rPr lang="fr-FR" b="1" dirty="0" err="1"/>
              <a:t>Tengrim</a:t>
            </a:r>
            <a:r>
              <a:rPr lang="fr-FR" b="1" dirty="0"/>
              <a:t> pour leurs mauvaises actions et les a privés de leurs ailes.</a:t>
            </a:r>
            <a:endParaRPr lang="en-US" b="1" dirty="0"/>
          </a:p>
        </p:txBody>
      </p:sp>
      <p:pic>
        <p:nvPicPr>
          <p:cNvPr id="6" name="Image 5" descr="Une image contenant habits, personne, tenue, femme&#10;&#10;Description générée automatiquement">
            <a:extLst>
              <a:ext uri="{FF2B5EF4-FFF2-40B4-BE49-F238E27FC236}">
                <a16:creationId xmlns:a16="http://schemas.microsoft.com/office/drawing/2014/main" id="{BA8495F3-A93D-46E9-AD1B-F6C81BEDDC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9988" y="1"/>
            <a:ext cx="2732314" cy="6858000"/>
          </a:xfrm>
          <a:prstGeom prst="rect">
            <a:avLst/>
          </a:prstGeom>
        </p:spPr>
      </p:pic>
      <p:pic>
        <p:nvPicPr>
          <p:cNvPr id="1026" name="Picture 2">
            <a:extLst>
              <a:ext uri="{FF2B5EF4-FFF2-40B4-BE49-F238E27FC236}">
                <a16:creationId xmlns:a16="http://schemas.microsoft.com/office/drawing/2014/main" id="{3409A4B9-4617-40F6-84A5-6FE0E8E389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9988" y="0"/>
            <a:ext cx="2732314" cy="6857999"/>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E4CE0EEE-EF4B-4953-AC72-DD25A8EB97B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6736" y="0"/>
            <a:ext cx="2732314" cy="6857999"/>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C562CE0F-9F9D-4F09-B9F9-2EDB972C62D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16736" y="0"/>
            <a:ext cx="271556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a:extLst>
              <a:ext uri="{FF2B5EF4-FFF2-40B4-BE49-F238E27FC236}">
                <a16:creationId xmlns:a16="http://schemas.microsoft.com/office/drawing/2014/main" id="{56304653-BFD9-4CC6-A6FF-91B6A944123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99988" y="-2"/>
            <a:ext cx="2749062" cy="6857999"/>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a:extLst>
              <a:ext uri="{FF2B5EF4-FFF2-40B4-BE49-F238E27FC236}">
                <a16:creationId xmlns:a16="http://schemas.microsoft.com/office/drawing/2014/main" id="{7ADEFBAC-0825-4ECA-A63D-F43D074EB74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99988" y="0"/>
            <a:ext cx="274906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a:extLst>
              <a:ext uri="{FF2B5EF4-FFF2-40B4-BE49-F238E27FC236}">
                <a16:creationId xmlns:a16="http://schemas.microsoft.com/office/drawing/2014/main" id="{F6B554C1-0E2D-473F-95E2-41C874F273A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99987" y="-1"/>
            <a:ext cx="2749063" cy="6858001"/>
          </a:xfrm>
          <a:prstGeom prst="rect">
            <a:avLst/>
          </a:prstGeom>
          <a:noFill/>
          <a:extLst>
            <a:ext uri="{909E8E84-426E-40DD-AFC4-6F175D3DCCD1}">
              <a14:hiddenFill xmlns:a14="http://schemas.microsoft.com/office/drawing/2010/main">
                <a:solidFill>
                  <a:srgbClr val="FFFFFF"/>
                </a:solidFill>
              </a14:hiddenFill>
            </a:ext>
          </a:extLst>
        </p:spPr>
      </p:pic>
      <p:pic>
        <p:nvPicPr>
          <p:cNvPr id="8194" name="Picture 2">
            <a:extLst>
              <a:ext uri="{FF2B5EF4-FFF2-40B4-BE49-F238E27FC236}">
                <a16:creationId xmlns:a16="http://schemas.microsoft.com/office/drawing/2014/main" id="{E6D68D03-1D60-4621-A842-AD8942FB631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99986" y="0"/>
            <a:ext cx="2749063" cy="6858000"/>
          </a:xfrm>
          <a:prstGeom prst="rect">
            <a:avLst/>
          </a:prstGeom>
          <a:noFill/>
          <a:extLst>
            <a:ext uri="{909E8E84-426E-40DD-AFC4-6F175D3DCCD1}">
              <a14:hiddenFill xmlns:a14="http://schemas.microsoft.com/office/drawing/2010/main">
                <a:solidFill>
                  <a:srgbClr val="FFFFFF"/>
                </a:solidFill>
              </a14:hiddenFill>
            </a:ext>
          </a:extLst>
        </p:spPr>
      </p:pic>
      <p:pic>
        <p:nvPicPr>
          <p:cNvPr id="9218" name="Picture 2">
            <a:extLst>
              <a:ext uri="{FF2B5EF4-FFF2-40B4-BE49-F238E27FC236}">
                <a16:creationId xmlns:a16="http://schemas.microsoft.com/office/drawing/2014/main" id="{594C3A7F-0D0E-4DFD-A779-E575A51B7BF8}"/>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99985" y="0"/>
            <a:ext cx="274906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3314" name="Picture 2">
            <a:extLst>
              <a:ext uri="{FF2B5EF4-FFF2-40B4-BE49-F238E27FC236}">
                <a16:creationId xmlns:a16="http://schemas.microsoft.com/office/drawing/2014/main" id="{054197EB-E804-4E4C-AC34-94FA4B69F47B}"/>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99983" y="-4"/>
            <a:ext cx="2749063" cy="6858004"/>
          </a:xfrm>
          <a:prstGeom prst="rect">
            <a:avLst/>
          </a:prstGeom>
          <a:noFill/>
          <a:extLst>
            <a:ext uri="{909E8E84-426E-40DD-AFC4-6F175D3DCCD1}">
              <a14:hiddenFill xmlns:a14="http://schemas.microsoft.com/office/drawing/2010/main">
                <a:solidFill>
                  <a:srgbClr val="FFFFFF"/>
                </a:solidFill>
              </a14:hiddenFill>
            </a:ext>
          </a:extLst>
        </p:spPr>
      </p:pic>
      <p:pic>
        <p:nvPicPr>
          <p:cNvPr id="14338" name="Picture 2">
            <a:extLst>
              <a:ext uri="{FF2B5EF4-FFF2-40B4-BE49-F238E27FC236}">
                <a16:creationId xmlns:a16="http://schemas.microsoft.com/office/drawing/2014/main" id="{877EAD1B-C86D-4A7E-B642-9B0C15470DCD}"/>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99983" y="-6"/>
            <a:ext cx="2749063" cy="6858006"/>
          </a:xfrm>
          <a:prstGeom prst="rect">
            <a:avLst/>
          </a:prstGeom>
          <a:noFill/>
          <a:extLst>
            <a:ext uri="{909E8E84-426E-40DD-AFC4-6F175D3DCCD1}">
              <a14:hiddenFill xmlns:a14="http://schemas.microsoft.com/office/drawing/2010/main">
                <a:solidFill>
                  <a:srgbClr val="FFFFFF"/>
                </a:solidFill>
              </a14:hiddenFill>
            </a:ext>
          </a:extLst>
        </p:spPr>
      </p:pic>
      <p:pic>
        <p:nvPicPr>
          <p:cNvPr id="15362" name="Picture 2">
            <a:extLst>
              <a:ext uri="{FF2B5EF4-FFF2-40B4-BE49-F238E27FC236}">
                <a16:creationId xmlns:a16="http://schemas.microsoft.com/office/drawing/2014/main" id="{99BB0504-2D46-4C06-8F62-E418A37EE3D5}"/>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99978" y="0"/>
            <a:ext cx="2749067"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386" name="Picture 2">
            <a:extLst>
              <a:ext uri="{FF2B5EF4-FFF2-40B4-BE49-F238E27FC236}">
                <a16:creationId xmlns:a16="http://schemas.microsoft.com/office/drawing/2014/main" id="{AA76B389-C2F0-4F09-94EA-72E80622F49A}"/>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99974" y="0"/>
            <a:ext cx="274906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7410" name="Picture 2">
            <a:extLst>
              <a:ext uri="{FF2B5EF4-FFF2-40B4-BE49-F238E27FC236}">
                <a16:creationId xmlns:a16="http://schemas.microsoft.com/office/drawing/2014/main" id="{EE60F854-4B9B-4762-8C21-EF1129B8BE67}"/>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99964" y="0"/>
            <a:ext cx="2749061"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8434" name="Picture 2">
            <a:extLst>
              <a:ext uri="{FF2B5EF4-FFF2-40B4-BE49-F238E27FC236}">
                <a16:creationId xmlns:a16="http://schemas.microsoft.com/office/drawing/2014/main" id="{480E2F75-FE0A-46E2-99D5-38E4E754AC38}"/>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999953" y="0"/>
            <a:ext cx="2749071"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0482" name="Picture 2">
            <a:extLst>
              <a:ext uri="{FF2B5EF4-FFF2-40B4-BE49-F238E27FC236}">
                <a16:creationId xmlns:a16="http://schemas.microsoft.com/office/drawing/2014/main" id="{FF649EBC-FA14-46D5-8A14-0F4E449548E7}"/>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999942" y="-7"/>
            <a:ext cx="2749061" cy="6858007"/>
          </a:xfrm>
          <a:prstGeom prst="rect">
            <a:avLst/>
          </a:prstGeom>
          <a:noFill/>
          <a:extLst>
            <a:ext uri="{909E8E84-426E-40DD-AFC4-6F175D3DCCD1}">
              <a14:hiddenFill xmlns:a14="http://schemas.microsoft.com/office/drawing/2010/main">
                <a:solidFill>
                  <a:srgbClr val="FFFFFF"/>
                </a:solidFill>
              </a14:hiddenFill>
            </a:ext>
          </a:extLst>
        </p:spPr>
      </p:pic>
      <p:pic>
        <p:nvPicPr>
          <p:cNvPr id="21506" name="Picture 2">
            <a:extLst>
              <a:ext uri="{FF2B5EF4-FFF2-40B4-BE49-F238E27FC236}">
                <a16:creationId xmlns:a16="http://schemas.microsoft.com/office/drawing/2014/main" id="{E820C369-12D7-4E42-AF7D-39AD77975F3B}"/>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988177" y="0"/>
            <a:ext cx="276082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2530" name="Picture 2">
            <a:extLst>
              <a:ext uri="{FF2B5EF4-FFF2-40B4-BE49-F238E27FC236}">
                <a16:creationId xmlns:a16="http://schemas.microsoft.com/office/drawing/2014/main" id="{2234F87A-C0BE-4DE7-A2F5-02E41C795B37}"/>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988177" y="-10"/>
            <a:ext cx="2772544" cy="6858010"/>
          </a:xfrm>
          <a:prstGeom prst="rect">
            <a:avLst/>
          </a:prstGeom>
          <a:noFill/>
          <a:extLst>
            <a:ext uri="{909E8E84-426E-40DD-AFC4-6F175D3DCCD1}">
              <a14:hiddenFill xmlns:a14="http://schemas.microsoft.com/office/drawing/2010/main">
                <a:solidFill>
                  <a:srgbClr val="FFFFFF"/>
                </a:solidFill>
              </a14:hiddenFill>
            </a:ext>
          </a:extLst>
        </p:spPr>
      </p:pic>
      <p:pic>
        <p:nvPicPr>
          <p:cNvPr id="23554" name="Picture 2">
            <a:extLst>
              <a:ext uri="{FF2B5EF4-FFF2-40B4-BE49-F238E27FC236}">
                <a16:creationId xmlns:a16="http://schemas.microsoft.com/office/drawing/2014/main" id="{A26AB54B-6F5F-415D-968B-1A6181D35709}"/>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971569" y="0"/>
            <a:ext cx="278915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4578" name="Picture 2">
            <a:extLst>
              <a:ext uri="{FF2B5EF4-FFF2-40B4-BE49-F238E27FC236}">
                <a16:creationId xmlns:a16="http://schemas.microsoft.com/office/drawing/2014/main" id="{88CBA3CF-8515-4E97-B2A2-0761F02B7251}"/>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971570" y="0"/>
            <a:ext cx="278915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5602" name="Picture 2">
            <a:extLst>
              <a:ext uri="{FF2B5EF4-FFF2-40B4-BE49-F238E27FC236}">
                <a16:creationId xmlns:a16="http://schemas.microsoft.com/office/drawing/2014/main" id="{169E47AD-CBE9-4887-895E-2C1779EDDED3}"/>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971568" y="0"/>
            <a:ext cx="278915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6626" name="Picture 2">
            <a:extLst>
              <a:ext uri="{FF2B5EF4-FFF2-40B4-BE49-F238E27FC236}">
                <a16:creationId xmlns:a16="http://schemas.microsoft.com/office/drawing/2014/main" id="{6DAD457D-E79F-42E7-9F59-FE5CEC87EF4E}"/>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971567" y="0"/>
            <a:ext cx="278915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7652" name="Picture 4">
            <a:extLst>
              <a:ext uri="{FF2B5EF4-FFF2-40B4-BE49-F238E27FC236}">
                <a16:creationId xmlns:a16="http://schemas.microsoft.com/office/drawing/2014/main" id="{5103B54A-05E3-4C00-B777-1085189D0563}"/>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971566" y="-12"/>
            <a:ext cx="2789152" cy="6858012"/>
          </a:xfrm>
          <a:prstGeom prst="rect">
            <a:avLst/>
          </a:prstGeom>
          <a:noFill/>
          <a:extLst>
            <a:ext uri="{909E8E84-426E-40DD-AFC4-6F175D3DCCD1}">
              <a14:hiddenFill xmlns:a14="http://schemas.microsoft.com/office/drawing/2010/main">
                <a:solidFill>
                  <a:srgbClr val="FFFFFF"/>
                </a:solidFill>
              </a14:hiddenFill>
            </a:ext>
          </a:extLst>
        </p:spPr>
      </p:pic>
      <p:pic>
        <p:nvPicPr>
          <p:cNvPr id="28674" name="Picture 2">
            <a:extLst>
              <a:ext uri="{FF2B5EF4-FFF2-40B4-BE49-F238E27FC236}">
                <a16:creationId xmlns:a16="http://schemas.microsoft.com/office/drawing/2014/main" id="{EB7AC075-2D3D-4E02-9377-BFDA756C7E80}"/>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971562" y="0"/>
            <a:ext cx="278915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9698" name="Picture 2">
            <a:extLst>
              <a:ext uri="{FF2B5EF4-FFF2-40B4-BE49-F238E27FC236}">
                <a16:creationId xmlns:a16="http://schemas.microsoft.com/office/drawing/2014/main" id="{D2915D52-C455-4200-B834-D31DF1BF20B0}"/>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971557" y="-13"/>
            <a:ext cx="2789151" cy="6858013"/>
          </a:xfrm>
          <a:prstGeom prst="rect">
            <a:avLst/>
          </a:prstGeom>
          <a:noFill/>
          <a:extLst>
            <a:ext uri="{909E8E84-426E-40DD-AFC4-6F175D3DCCD1}">
              <a14:hiddenFill xmlns:a14="http://schemas.microsoft.com/office/drawing/2010/main">
                <a:solidFill>
                  <a:srgbClr val="FFFFFF"/>
                </a:solidFill>
              </a14:hiddenFill>
            </a:ext>
          </a:extLst>
        </p:spPr>
      </p:pic>
      <p:pic>
        <p:nvPicPr>
          <p:cNvPr id="30722" name="Picture 2">
            <a:extLst>
              <a:ext uri="{FF2B5EF4-FFF2-40B4-BE49-F238E27FC236}">
                <a16:creationId xmlns:a16="http://schemas.microsoft.com/office/drawing/2014/main" id="{D6A0DB25-7241-4ED6-BE4F-BF751048C31E}"/>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961271" y="0"/>
            <a:ext cx="2799437" cy="68580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a:extLst>
              <a:ext uri="{FF2B5EF4-FFF2-40B4-BE49-F238E27FC236}">
                <a16:creationId xmlns:a16="http://schemas.microsoft.com/office/drawing/2014/main" id="{5C9630D4-D43D-411E-96C7-174FA2EE14C6}"/>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961266" y="-15"/>
            <a:ext cx="2816056" cy="685801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a:extLst>
              <a:ext uri="{FF2B5EF4-FFF2-40B4-BE49-F238E27FC236}">
                <a16:creationId xmlns:a16="http://schemas.microsoft.com/office/drawing/2014/main" id="{5742FB21-9F09-4D3B-9C9B-FE5B942F2B73}"/>
              </a:ext>
            </a:extLst>
          </p:cNvPr>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958178" y="-16"/>
            <a:ext cx="2812816" cy="6858016"/>
          </a:xfrm>
          <a:prstGeom prst="rect">
            <a:avLst/>
          </a:prstGeom>
          <a:noFill/>
          <a:extLst>
            <a:ext uri="{909E8E84-426E-40DD-AFC4-6F175D3DCCD1}">
              <a14:hiddenFill xmlns:a14="http://schemas.microsoft.com/office/drawing/2010/main">
                <a:solidFill>
                  <a:srgbClr val="FFFFFF"/>
                </a:solidFill>
              </a14:hiddenFill>
            </a:ext>
          </a:extLst>
        </p:spPr>
      </p:pic>
      <p:sp>
        <p:nvSpPr>
          <p:cNvPr id="32" name="Soleil 31">
            <a:extLst>
              <a:ext uri="{FF2B5EF4-FFF2-40B4-BE49-F238E27FC236}">
                <a16:creationId xmlns:a16="http://schemas.microsoft.com/office/drawing/2014/main" id="{D550BA74-F187-4A2A-B879-7452DA29CB32}"/>
              </a:ext>
            </a:extLst>
          </p:cNvPr>
          <p:cNvSpPr/>
          <p:nvPr/>
        </p:nvSpPr>
        <p:spPr>
          <a:xfrm>
            <a:off x="11314544" y="0"/>
            <a:ext cx="878953" cy="1025236"/>
          </a:xfrm>
          <a:prstGeom prst="su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5122" name="Picture 2">
            <a:extLst>
              <a:ext uri="{FF2B5EF4-FFF2-40B4-BE49-F238E27FC236}">
                <a16:creationId xmlns:a16="http://schemas.microsoft.com/office/drawing/2014/main" id="{5890DAE8-AA5C-4BF8-9168-D3C4364F7E52}"/>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961261" y="-18"/>
            <a:ext cx="2819150" cy="6858018"/>
          </a:xfrm>
          <a:prstGeom prst="rect">
            <a:avLst/>
          </a:prstGeom>
          <a:noFill/>
          <a:extLst>
            <a:ext uri="{909E8E84-426E-40DD-AFC4-6F175D3DCCD1}">
              <a14:hiddenFill xmlns:a14="http://schemas.microsoft.com/office/drawing/2010/main">
                <a:solidFill>
                  <a:srgbClr val="FFFFFF"/>
                </a:solidFill>
              </a14:hiddenFill>
            </a:ext>
          </a:extLst>
        </p:spPr>
      </p:pic>
      <p:pic>
        <p:nvPicPr>
          <p:cNvPr id="19458" name="Picture 2">
            <a:extLst>
              <a:ext uri="{FF2B5EF4-FFF2-40B4-BE49-F238E27FC236}">
                <a16:creationId xmlns:a16="http://schemas.microsoft.com/office/drawing/2014/main" id="{A1013D14-EEAF-4B15-8C56-8C72155051D6}"/>
              </a:ext>
            </a:extLst>
          </p:cNvPr>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958178" y="0"/>
            <a:ext cx="2822227" cy="6858000"/>
          </a:xfrm>
          <a:prstGeom prst="rect">
            <a:avLst/>
          </a:prstGeom>
          <a:noFill/>
          <a:extLst>
            <a:ext uri="{909E8E84-426E-40DD-AFC4-6F175D3DCCD1}">
              <a14:hiddenFill xmlns:a14="http://schemas.microsoft.com/office/drawing/2010/main">
                <a:solidFill>
                  <a:srgbClr val="FFFFFF"/>
                </a:solidFill>
              </a14:hiddenFill>
            </a:ext>
          </a:extLst>
        </p:spPr>
      </p:pic>
      <p:pic>
        <p:nvPicPr>
          <p:cNvPr id="64514" name="Picture 2">
            <a:extLst>
              <a:ext uri="{FF2B5EF4-FFF2-40B4-BE49-F238E27FC236}">
                <a16:creationId xmlns:a16="http://schemas.microsoft.com/office/drawing/2014/main" id="{E1641B0C-CA41-4ED9-B1FF-ED991891BBF2}"/>
              </a:ext>
            </a:extLst>
          </p:cNvPr>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948760" y="0"/>
            <a:ext cx="2828561" cy="6858000"/>
          </a:xfrm>
          <a:prstGeom prst="rect">
            <a:avLst/>
          </a:prstGeom>
          <a:noFill/>
          <a:extLst>
            <a:ext uri="{909E8E84-426E-40DD-AFC4-6F175D3DCCD1}">
              <a14:hiddenFill xmlns:a14="http://schemas.microsoft.com/office/drawing/2010/main">
                <a:solidFill>
                  <a:srgbClr val="FFFFFF"/>
                </a:solidFill>
              </a14:hiddenFill>
            </a:ext>
          </a:extLst>
        </p:spPr>
      </p:pic>
      <p:pic>
        <p:nvPicPr>
          <p:cNvPr id="65538" name="Picture 2">
            <a:extLst>
              <a:ext uri="{FF2B5EF4-FFF2-40B4-BE49-F238E27FC236}">
                <a16:creationId xmlns:a16="http://schemas.microsoft.com/office/drawing/2014/main" id="{8234F975-4605-4A72-8E8F-A82AFC482CEF}"/>
              </a:ext>
            </a:extLst>
          </p:cNvPr>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954943" y="0"/>
            <a:ext cx="2822378" cy="6858000"/>
          </a:xfrm>
          <a:prstGeom prst="rect">
            <a:avLst/>
          </a:prstGeom>
          <a:noFill/>
          <a:extLst>
            <a:ext uri="{909E8E84-426E-40DD-AFC4-6F175D3DCCD1}">
              <a14:hiddenFill xmlns:a14="http://schemas.microsoft.com/office/drawing/2010/main">
                <a:solidFill>
                  <a:srgbClr val="FFFFFF"/>
                </a:solidFill>
              </a14:hiddenFill>
            </a:ext>
          </a:extLst>
        </p:spPr>
      </p:pic>
      <p:pic>
        <p:nvPicPr>
          <p:cNvPr id="75778" name="Picture 2">
            <a:extLst>
              <a:ext uri="{FF2B5EF4-FFF2-40B4-BE49-F238E27FC236}">
                <a16:creationId xmlns:a16="http://schemas.microsoft.com/office/drawing/2014/main" id="{F7337356-E2B3-4F0E-B061-EA2133F02F7E}"/>
              </a:ext>
            </a:extLst>
          </p:cNvPr>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945671" y="0"/>
            <a:ext cx="2834734"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re 1">
            <a:extLst>
              <a:ext uri="{FF2B5EF4-FFF2-40B4-BE49-F238E27FC236}">
                <a16:creationId xmlns:a16="http://schemas.microsoft.com/office/drawing/2014/main" id="{F59CCEE7-945D-43D6-B03F-FD55EC0AFFA7}"/>
              </a:ext>
            </a:extLst>
          </p:cNvPr>
          <p:cNvSpPr>
            <a:spLocks noGrp="1"/>
          </p:cNvSpPr>
          <p:nvPr>
            <p:ph type="ctrTitle"/>
          </p:nvPr>
        </p:nvSpPr>
        <p:spPr>
          <a:xfrm>
            <a:off x="0" y="5947684"/>
            <a:ext cx="6493164" cy="776922"/>
          </a:xfrm>
        </p:spPr>
        <p:txBody>
          <a:bodyPr vert="horz" lIns="91440" tIns="45720" rIns="91440" bIns="45720" rtlCol="0" anchor="b">
            <a:normAutofit/>
          </a:bodyPr>
          <a:lstStyle/>
          <a:p>
            <a:pPr>
              <a:lnSpc>
                <a:spcPct val="90000"/>
              </a:lnSpc>
            </a:pPr>
            <a:r>
              <a:rPr lang="en-US" sz="4400" b="1" dirty="0">
                <a:solidFill>
                  <a:srgbClr val="FFC000"/>
                </a:solidFill>
              </a:rPr>
              <a:t>Les Zalitengrim</a:t>
            </a:r>
          </a:p>
        </p:txBody>
      </p:sp>
    </p:spTree>
    <p:extLst>
      <p:ext uri="{BB962C8B-B14F-4D97-AF65-F5344CB8AC3E}">
        <p14:creationId xmlns:p14="http://schemas.microsoft.com/office/powerpoint/2010/main" val="24885723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a:extLst>
              <a:ext uri="{FF2B5EF4-FFF2-40B4-BE49-F238E27FC236}">
                <a16:creationId xmlns:a16="http://schemas.microsoft.com/office/drawing/2014/main" id="{ABAC2EAB-A0D3-45AF-896D-5F4104C31A3C}"/>
              </a:ext>
            </a:extLst>
          </p:cNvPr>
          <p:cNvSpPr>
            <a:spLocks noGrp="1"/>
          </p:cNvSpPr>
          <p:nvPr>
            <p:ph type="subTitle" idx="1"/>
          </p:nvPr>
        </p:nvSpPr>
        <p:spPr>
          <a:xfrm>
            <a:off x="5438670" y="526472"/>
            <a:ext cx="5521094" cy="5809673"/>
          </a:xfrm>
        </p:spPr>
        <p:txBody>
          <a:bodyPr vert="horz" lIns="91440" tIns="45720" rIns="91440" bIns="45720" rtlCol="0">
            <a:normAutofit/>
          </a:bodyPr>
          <a:lstStyle/>
          <a:p>
            <a:pPr marL="102870"/>
            <a:r>
              <a:rPr lang="fr-FR" b="1" dirty="0"/>
              <a:t>Les Xileyrim (Petits Hommes Félins) sont des enfants et nouveau-nés </a:t>
            </a:r>
            <a:r>
              <a:rPr lang="fr-FR" b="1" dirty="0" err="1"/>
              <a:t>Leyrim</a:t>
            </a:r>
            <a:r>
              <a:rPr lang="fr-FR" b="1" dirty="0"/>
              <a:t> n’ayant que peu grandit après avoir été touchés par le Voile d’Ombre. Ils atteignent généralement les 1 mètre 20. Les </a:t>
            </a:r>
            <a:r>
              <a:rPr lang="fr-FR" b="1" dirty="0" err="1"/>
              <a:t>Leyrim</a:t>
            </a:r>
            <a:r>
              <a:rPr lang="fr-FR" b="1" dirty="0"/>
              <a:t> les acceptèrent à bras ouverts, les considérant toujours comme des </a:t>
            </a:r>
            <a:r>
              <a:rPr lang="fr-FR" b="1" dirty="0" err="1"/>
              <a:t>Leyrim</a:t>
            </a:r>
            <a:r>
              <a:rPr lang="fr-FR" b="1" dirty="0"/>
              <a:t>.</a:t>
            </a:r>
          </a:p>
          <a:p>
            <a:pPr marL="102870"/>
            <a:r>
              <a:rPr lang="fr-FR" b="1" dirty="0"/>
              <a:t>Les Xileyrim ont une réputation de joueurs.</a:t>
            </a:r>
          </a:p>
          <a:p>
            <a:pPr marL="102870"/>
            <a:r>
              <a:rPr lang="fr-FR" b="1" dirty="0"/>
              <a:t>On raconte que les Xileyrim ont une chaire délicieuse et bénie des dieux.</a:t>
            </a:r>
            <a:endParaRPr lang="en-US" b="1" dirty="0"/>
          </a:p>
        </p:txBody>
      </p:sp>
      <p:pic>
        <p:nvPicPr>
          <p:cNvPr id="6" name="Image 5" descr="Une image contenant habits, personne, tenue, femme&#10;&#10;Description générée automatiquement">
            <a:extLst>
              <a:ext uri="{FF2B5EF4-FFF2-40B4-BE49-F238E27FC236}">
                <a16:creationId xmlns:a16="http://schemas.microsoft.com/office/drawing/2014/main" id="{BA8495F3-A93D-46E9-AD1B-F6C81BEDDC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9988" y="1"/>
            <a:ext cx="2732314" cy="6858000"/>
          </a:xfrm>
          <a:prstGeom prst="rect">
            <a:avLst/>
          </a:prstGeom>
        </p:spPr>
      </p:pic>
      <p:pic>
        <p:nvPicPr>
          <p:cNvPr id="1026" name="Picture 2">
            <a:extLst>
              <a:ext uri="{FF2B5EF4-FFF2-40B4-BE49-F238E27FC236}">
                <a16:creationId xmlns:a16="http://schemas.microsoft.com/office/drawing/2014/main" id="{3409A4B9-4617-40F6-84A5-6FE0E8E389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9988" y="0"/>
            <a:ext cx="2732314" cy="6857999"/>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E4CE0EEE-EF4B-4953-AC72-DD25A8EB97B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6736" y="0"/>
            <a:ext cx="2732314" cy="6857999"/>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C562CE0F-9F9D-4F09-B9F9-2EDB972C62D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16736" y="0"/>
            <a:ext cx="271556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a:extLst>
              <a:ext uri="{FF2B5EF4-FFF2-40B4-BE49-F238E27FC236}">
                <a16:creationId xmlns:a16="http://schemas.microsoft.com/office/drawing/2014/main" id="{56304653-BFD9-4CC6-A6FF-91B6A944123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99988" y="-2"/>
            <a:ext cx="2749062" cy="6857999"/>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a:extLst>
              <a:ext uri="{FF2B5EF4-FFF2-40B4-BE49-F238E27FC236}">
                <a16:creationId xmlns:a16="http://schemas.microsoft.com/office/drawing/2014/main" id="{7ADEFBAC-0825-4ECA-A63D-F43D074EB74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99988" y="0"/>
            <a:ext cx="274906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a:extLst>
              <a:ext uri="{FF2B5EF4-FFF2-40B4-BE49-F238E27FC236}">
                <a16:creationId xmlns:a16="http://schemas.microsoft.com/office/drawing/2014/main" id="{F6B554C1-0E2D-473F-95E2-41C874F273A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99987" y="-1"/>
            <a:ext cx="2749063" cy="6858001"/>
          </a:xfrm>
          <a:prstGeom prst="rect">
            <a:avLst/>
          </a:prstGeom>
          <a:noFill/>
          <a:extLst>
            <a:ext uri="{909E8E84-426E-40DD-AFC4-6F175D3DCCD1}">
              <a14:hiddenFill xmlns:a14="http://schemas.microsoft.com/office/drawing/2010/main">
                <a:solidFill>
                  <a:srgbClr val="FFFFFF"/>
                </a:solidFill>
              </a14:hiddenFill>
            </a:ext>
          </a:extLst>
        </p:spPr>
      </p:pic>
      <p:pic>
        <p:nvPicPr>
          <p:cNvPr id="8194" name="Picture 2">
            <a:extLst>
              <a:ext uri="{FF2B5EF4-FFF2-40B4-BE49-F238E27FC236}">
                <a16:creationId xmlns:a16="http://schemas.microsoft.com/office/drawing/2014/main" id="{E6D68D03-1D60-4621-A842-AD8942FB631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99986" y="0"/>
            <a:ext cx="2749063" cy="6858000"/>
          </a:xfrm>
          <a:prstGeom prst="rect">
            <a:avLst/>
          </a:prstGeom>
          <a:noFill/>
          <a:extLst>
            <a:ext uri="{909E8E84-426E-40DD-AFC4-6F175D3DCCD1}">
              <a14:hiddenFill xmlns:a14="http://schemas.microsoft.com/office/drawing/2010/main">
                <a:solidFill>
                  <a:srgbClr val="FFFFFF"/>
                </a:solidFill>
              </a14:hiddenFill>
            </a:ext>
          </a:extLst>
        </p:spPr>
      </p:pic>
      <p:pic>
        <p:nvPicPr>
          <p:cNvPr id="9218" name="Picture 2">
            <a:extLst>
              <a:ext uri="{FF2B5EF4-FFF2-40B4-BE49-F238E27FC236}">
                <a16:creationId xmlns:a16="http://schemas.microsoft.com/office/drawing/2014/main" id="{594C3A7F-0D0E-4DFD-A779-E575A51B7BF8}"/>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99985" y="0"/>
            <a:ext cx="274906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3314" name="Picture 2">
            <a:extLst>
              <a:ext uri="{FF2B5EF4-FFF2-40B4-BE49-F238E27FC236}">
                <a16:creationId xmlns:a16="http://schemas.microsoft.com/office/drawing/2014/main" id="{054197EB-E804-4E4C-AC34-94FA4B69F47B}"/>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99983" y="-4"/>
            <a:ext cx="2749063" cy="6858004"/>
          </a:xfrm>
          <a:prstGeom prst="rect">
            <a:avLst/>
          </a:prstGeom>
          <a:noFill/>
          <a:extLst>
            <a:ext uri="{909E8E84-426E-40DD-AFC4-6F175D3DCCD1}">
              <a14:hiddenFill xmlns:a14="http://schemas.microsoft.com/office/drawing/2010/main">
                <a:solidFill>
                  <a:srgbClr val="FFFFFF"/>
                </a:solidFill>
              </a14:hiddenFill>
            </a:ext>
          </a:extLst>
        </p:spPr>
      </p:pic>
      <p:pic>
        <p:nvPicPr>
          <p:cNvPr id="14338" name="Picture 2">
            <a:extLst>
              <a:ext uri="{FF2B5EF4-FFF2-40B4-BE49-F238E27FC236}">
                <a16:creationId xmlns:a16="http://schemas.microsoft.com/office/drawing/2014/main" id="{877EAD1B-C86D-4A7E-B642-9B0C15470DCD}"/>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99983" y="-6"/>
            <a:ext cx="2749063" cy="6858006"/>
          </a:xfrm>
          <a:prstGeom prst="rect">
            <a:avLst/>
          </a:prstGeom>
          <a:noFill/>
          <a:extLst>
            <a:ext uri="{909E8E84-426E-40DD-AFC4-6F175D3DCCD1}">
              <a14:hiddenFill xmlns:a14="http://schemas.microsoft.com/office/drawing/2010/main">
                <a:solidFill>
                  <a:srgbClr val="FFFFFF"/>
                </a:solidFill>
              </a14:hiddenFill>
            </a:ext>
          </a:extLst>
        </p:spPr>
      </p:pic>
      <p:pic>
        <p:nvPicPr>
          <p:cNvPr id="15362" name="Picture 2">
            <a:extLst>
              <a:ext uri="{FF2B5EF4-FFF2-40B4-BE49-F238E27FC236}">
                <a16:creationId xmlns:a16="http://schemas.microsoft.com/office/drawing/2014/main" id="{99BB0504-2D46-4C06-8F62-E418A37EE3D5}"/>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99978" y="0"/>
            <a:ext cx="2749067"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386" name="Picture 2">
            <a:extLst>
              <a:ext uri="{FF2B5EF4-FFF2-40B4-BE49-F238E27FC236}">
                <a16:creationId xmlns:a16="http://schemas.microsoft.com/office/drawing/2014/main" id="{AA76B389-C2F0-4F09-94EA-72E80622F49A}"/>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99974" y="0"/>
            <a:ext cx="274906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7410" name="Picture 2">
            <a:extLst>
              <a:ext uri="{FF2B5EF4-FFF2-40B4-BE49-F238E27FC236}">
                <a16:creationId xmlns:a16="http://schemas.microsoft.com/office/drawing/2014/main" id="{EE60F854-4B9B-4762-8C21-EF1129B8BE67}"/>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99964" y="0"/>
            <a:ext cx="2749061"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8434" name="Picture 2">
            <a:extLst>
              <a:ext uri="{FF2B5EF4-FFF2-40B4-BE49-F238E27FC236}">
                <a16:creationId xmlns:a16="http://schemas.microsoft.com/office/drawing/2014/main" id="{480E2F75-FE0A-46E2-99D5-38E4E754AC38}"/>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999953" y="0"/>
            <a:ext cx="2749071"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0482" name="Picture 2">
            <a:extLst>
              <a:ext uri="{FF2B5EF4-FFF2-40B4-BE49-F238E27FC236}">
                <a16:creationId xmlns:a16="http://schemas.microsoft.com/office/drawing/2014/main" id="{FF649EBC-FA14-46D5-8A14-0F4E449548E7}"/>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999942" y="-7"/>
            <a:ext cx="2749061" cy="6858007"/>
          </a:xfrm>
          <a:prstGeom prst="rect">
            <a:avLst/>
          </a:prstGeom>
          <a:noFill/>
          <a:extLst>
            <a:ext uri="{909E8E84-426E-40DD-AFC4-6F175D3DCCD1}">
              <a14:hiddenFill xmlns:a14="http://schemas.microsoft.com/office/drawing/2010/main">
                <a:solidFill>
                  <a:srgbClr val="FFFFFF"/>
                </a:solidFill>
              </a14:hiddenFill>
            </a:ext>
          </a:extLst>
        </p:spPr>
      </p:pic>
      <p:pic>
        <p:nvPicPr>
          <p:cNvPr id="21506" name="Picture 2">
            <a:extLst>
              <a:ext uri="{FF2B5EF4-FFF2-40B4-BE49-F238E27FC236}">
                <a16:creationId xmlns:a16="http://schemas.microsoft.com/office/drawing/2014/main" id="{E820C369-12D7-4E42-AF7D-39AD77975F3B}"/>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988177" y="0"/>
            <a:ext cx="276082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2530" name="Picture 2">
            <a:extLst>
              <a:ext uri="{FF2B5EF4-FFF2-40B4-BE49-F238E27FC236}">
                <a16:creationId xmlns:a16="http://schemas.microsoft.com/office/drawing/2014/main" id="{2234F87A-C0BE-4DE7-A2F5-02E41C795B37}"/>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988177" y="-10"/>
            <a:ext cx="2772544" cy="6858010"/>
          </a:xfrm>
          <a:prstGeom prst="rect">
            <a:avLst/>
          </a:prstGeom>
          <a:noFill/>
          <a:extLst>
            <a:ext uri="{909E8E84-426E-40DD-AFC4-6F175D3DCCD1}">
              <a14:hiddenFill xmlns:a14="http://schemas.microsoft.com/office/drawing/2010/main">
                <a:solidFill>
                  <a:srgbClr val="FFFFFF"/>
                </a:solidFill>
              </a14:hiddenFill>
            </a:ext>
          </a:extLst>
        </p:spPr>
      </p:pic>
      <p:pic>
        <p:nvPicPr>
          <p:cNvPr id="23554" name="Picture 2">
            <a:extLst>
              <a:ext uri="{FF2B5EF4-FFF2-40B4-BE49-F238E27FC236}">
                <a16:creationId xmlns:a16="http://schemas.microsoft.com/office/drawing/2014/main" id="{A26AB54B-6F5F-415D-968B-1A6181D35709}"/>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971569" y="0"/>
            <a:ext cx="278915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4578" name="Picture 2">
            <a:extLst>
              <a:ext uri="{FF2B5EF4-FFF2-40B4-BE49-F238E27FC236}">
                <a16:creationId xmlns:a16="http://schemas.microsoft.com/office/drawing/2014/main" id="{88CBA3CF-8515-4E97-B2A2-0761F02B7251}"/>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971570" y="0"/>
            <a:ext cx="278915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5602" name="Picture 2">
            <a:extLst>
              <a:ext uri="{FF2B5EF4-FFF2-40B4-BE49-F238E27FC236}">
                <a16:creationId xmlns:a16="http://schemas.microsoft.com/office/drawing/2014/main" id="{169E47AD-CBE9-4887-895E-2C1779EDDED3}"/>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971568" y="0"/>
            <a:ext cx="278915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6626" name="Picture 2">
            <a:extLst>
              <a:ext uri="{FF2B5EF4-FFF2-40B4-BE49-F238E27FC236}">
                <a16:creationId xmlns:a16="http://schemas.microsoft.com/office/drawing/2014/main" id="{6DAD457D-E79F-42E7-9F59-FE5CEC87EF4E}"/>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971567" y="0"/>
            <a:ext cx="278915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7652" name="Picture 4">
            <a:extLst>
              <a:ext uri="{FF2B5EF4-FFF2-40B4-BE49-F238E27FC236}">
                <a16:creationId xmlns:a16="http://schemas.microsoft.com/office/drawing/2014/main" id="{5103B54A-05E3-4C00-B777-1085189D0563}"/>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971566" y="-12"/>
            <a:ext cx="2789152" cy="6858012"/>
          </a:xfrm>
          <a:prstGeom prst="rect">
            <a:avLst/>
          </a:prstGeom>
          <a:noFill/>
          <a:extLst>
            <a:ext uri="{909E8E84-426E-40DD-AFC4-6F175D3DCCD1}">
              <a14:hiddenFill xmlns:a14="http://schemas.microsoft.com/office/drawing/2010/main">
                <a:solidFill>
                  <a:srgbClr val="FFFFFF"/>
                </a:solidFill>
              </a14:hiddenFill>
            </a:ext>
          </a:extLst>
        </p:spPr>
      </p:pic>
      <p:pic>
        <p:nvPicPr>
          <p:cNvPr id="28674" name="Picture 2">
            <a:extLst>
              <a:ext uri="{FF2B5EF4-FFF2-40B4-BE49-F238E27FC236}">
                <a16:creationId xmlns:a16="http://schemas.microsoft.com/office/drawing/2014/main" id="{EB7AC075-2D3D-4E02-9377-BFDA756C7E80}"/>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971562" y="0"/>
            <a:ext cx="278915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9698" name="Picture 2">
            <a:extLst>
              <a:ext uri="{FF2B5EF4-FFF2-40B4-BE49-F238E27FC236}">
                <a16:creationId xmlns:a16="http://schemas.microsoft.com/office/drawing/2014/main" id="{D2915D52-C455-4200-B834-D31DF1BF20B0}"/>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971557" y="-13"/>
            <a:ext cx="2789151" cy="6858013"/>
          </a:xfrm>
          <a:prstGeom prst="rect">
            <a:avLst/>
          </a:prstGeom>
          <a:noFill/>
          <a:extLst>
            <a:ext uri="{909E8E84-426E-40DD-AFC4-6F175D3DCCD1}">
              <a14:hiddenFill xmlns:a14="http://schemas.microsoft.com/office/drawing/2010/main">
                <a:solidFill>
                  <a:srgbClr val="FFFFFF"/>
                </a:solidFill>
              </a14:hiddenFill>
            </a:ext>
          </a:extLst>
        </p:spPr>
      </p:pic>
      <p:pic>
        <p:nvPicPr>
          <p:cNvPr id="30722" name="Picture 2">
            <a:extLst>
              <a:ext uri="{FF2B5EF4-FFF2-40B4-BE49-F238E27FC236}">
                <a16:creationId xmlns:a16="http://schemas.microsoft.com/office/drawing/2014/main" id="{D6A0DB25-7241-4ED6-BE4F-BF751048C31E}"/>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961271" y="0"/>
            <a:ext cx="2799437" cy="68580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a:extLst>
              <a:ext uri="{FF2B5EF4-FFF2-40B4-BE49-F238E27FC236}">
                <a16:creationId xmlns:a16="http://schemas.microsoft.com/office/drawing/2014/main" id="{5C9630D4-D43D-411E-96C7-174FA2EE14C6}"/>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961266" y="-15"/>
            <a:ext cx="2816056" cy="685801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a:extLst>
              <a:ext uri="{FF2B5EF4-FFF2-40B4-BE49-F238E27FC236}">
                <a16:creationId xmlns:a16="http://schemas.microsoft.com/office/drawing/2014/main" id="{5742FB21-9F09-4D3B-9C9B-FE5B942F2B73}"/>
              </a:ext>
            </a:extLst>
          </p:cNvPr>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958178" y="-16"/>
            <a:ext cx="2812816" cy="6858016"/>
          </a:xfrm>
          <a:prstGeom prst="rect">
            <a:avLst/>
          </a:prstGeom>
          <a:noFill/>
          <a:extLst>
            <a:ext uri="{909E8E84-426E-40DD-AFC4-6F175D3DCCD1}">
              <a14:hiddenFill xmlns:a14="http://schemas.microsoft.com/office/drawing/2010/main">
                <a:solidFill>
                  <a:srgbClr val="FFFFFF"/>
                </a:solidFill>
              </a14:hiddenFill>
            </a:ext>
          </a:extLst>
        </p:spPr>
      </p:pic>
      <p:sp>
        <p:nvSpPr>
          <p:cNvPr id="32" name="Soleil 31">
            <a:extLst>
              <a:ext uri="{FF2B5EF4-FFF2-40B4-BE49-F238E27FC236}">
                <a16:creationId xmlns:a16="http://schemas.microsoft.com/office/drawing/2014/main" id="{D550BA74-F187-4A2A-B879-7452DA29CB32}"/>
              </a:ext>
            </a:extLst>
          </p:cNvPr>
          <p:cNvSpPr/>
          <p:nvPr/>
        </p:nvSpPr>
        <p:spPr>
          <a:xfrm>
            <a:off x="11314544" y="0"/>
            <a:ext cx="878953" cy="1025236"/>
          </a:xfrm>
          <a:prstGeom prst="su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5122" name="Picture 2">
            <a:extLst>
              <a:ext uri="{FF2B5EF4-FFF2-40B4-BE49-F238E27FC236}">
                <a16:creationId xmlns:a16="http://schemas.microsoft.com/office/drawing/2014/main" id="{5890DAE8-AA5C-4BF8-9168-D3C4364F7E52}"/>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961261" y="-18"/>
            <a:ext cx="2819150" cy="6858018"/>
          </a:xfrm>
          <a:prstGeom prst="rect">
            <a:avLst/>
          </a:prstGeom>
          <a:noFill/>
          <a:extLst>
            <a:ext uri="{909E8E84-426E-40DD-AFC4-6F175D3DCCD1}">
              <a14:hiddenFill xmlns:a14="http://schemas.microsoft.com/office/drawing/2010/main">
                <a:solidFill>
                  <a:srgbClr val="FFFFFF"/>
                </a:solidFill>
              </a14:hiddenFill>
            </a:ext>
          </a:extLst>
        </p:spPr>
      </p:pic>
      <p:pic>
        <p:nvPicPr>
          <p:cNvPr id="19458" name="Picture 2">
            <a:extLst>
              <a:ext uri="{FF2B5EF4-FFF2-40B4-BE49-F238E27FC236}">
                <a16:creationId xmlns:a16="http://schemas.microsoft.com/office/drawing/2014/main" id="{A1013D14-EEAF-4B15-8C56-8C72155051D6}"/>
              </a:ext>
            </a:extLst>
          </p:cNvPr>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958178" y="0"/>
            <a:ext cx="2822227" cy="6858000"/>
          </a:xfrm>
          <a:prstGeom prst="rect">
            <a:avLst/>
          </a:prstGeom>
          <a:noFill/>
          <a:extLst>
            <a:ext uri="{909E8E84-426E-40DD-AFC4-6F175D3DCCD1}">
              <a14:hiddenFill xmlns:a14="http://schemas.microsoft.com/office/drawing/2010/main">
                <a:solidFill>
                  <a:srgbClr val="FFFFFF"/>
                </a:solidFill>
              </a14:hiddenFill>
            </a:ext>
          </a:extLst>
        </p:spPr>
      </p:pic>
      <p:pic>
        <p:nvPicPr>
          <p:cNvPr id="64514" name="Picture 2">
            <a:extLst>
              <a:ext uri="{FF2B5EF4-FFF2-40B4-BE49-F238E27FC236}">
                <a16:creationId xmlns:a16="http://schemas.microsoft.com/office/drawing/2014/main" id="{E1641B0C-CA41-4ED9-B1FF-ED991891BBF2}"/>
              </a:ext>
            </a:extLst>
          </p:cNvPr>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948760" y="0"/>
            <a:ext cx="2828561" cy="6858000"/>
          </a:xfrm>
          <a:prstGeom prst="rect">
            <a:avLst/>
          </a:prstGeom>
          <a:noFill/>
          <a:extLst>
            <a:ext uri="{909E8E84-426E-40DD-AFC4-6F175D3DCCD1}">
              <a14:hiddenFill xmlns:a14="http://schemas.microsoft.com/office/drawing/2010/main">
                <a:solidFill>
                  <a:srgbClr val="FFFFFF"/>
                </a:solidFill>
              </a14:hiddenFill>
            </a:ext>
          </a:extLst>
        </p:spPr>
      </p:pic>
      <p:pic>
        <p:nvPicPr>
          <p:cNvPr id="65538" name="Picture 2">
            <a:extLst>
              <a:ext uri="{FF2B5EF4-FFF2-40B4-BE49-F238E27FC236}">
                <a16:creationId xmlns:a16="http://schemas.microsoft.com/office/drawing/2014/main" id="{8234F975-4605-4A72-8E8F-A82AFC482CEF}"/>
              </a:ext>
            </a:extLst>
          </p:cNvPr>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954943" y="0"/>
            <a:ext cx="2822378" cy="6858000"/>
          </a:xfrm>
          <a:prstGeom prst="rect">
            <a:avLst/>
          </a:prstGeom>
          <a:noFill/>
          <a:extLst>
            <a:ext uri="{909E8E84-426E-40DD-AFC4-6F175D3DCCD1}">
              <a14:hiddenFill xmlns:a14="http://schemas.microsoft.com/office/drawing/2010/main">
                <a:solidFill>
                  <a:srgbClr val="FFFFFF"/>
                </a:solidFill>
              </a14:hiddenFill>
            </a:ext>
          </a:extLst>
        </p:spPr>
      </p:pic>
      <p:pic>
        <p:nvPicPr>
          <p:cNvPr id="74754" name="Picture 2">
            <a:extLst>
              <a:ext uri="{FF2B5EF4-FFF2-40B4-BE49-F238E27FC236}">
                <a16:creationId xmlns:a16="http://schemas.microsoft.com/office/drawing/2014/main" id="{369D802A-85BE-47D4-89C4-D3DFC57982F6}"/>
              </a:ext>
            </a:extLst>
          </p:cNvPr>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945671" y="0"/>
            <a:ext cx="2834734"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re 1">
            <a:extLst>
              <a:ext uri="{FF2B5EF4-FFF2-40B4-BE49-F238E27FC236}">
                <a16:creationId xmlns:a16="http://schemas.microsoft.com/office/drawing/2014/main" id="{F59CCEE7-945D-43D6-B03F-FD55EC0AFFA7}"/>
              </a:ext>
            </a:extLst>
          </p:cNvPr>
          <p:cNvSpPr>
            <a:spLocks noGrp="1"/>
          </p:cNvSpPr>
          <p:nvPr>
            <p:ph type="ctrTitle"/>
          </p:nvPr>
        </p:nvSpPr>
        <p:spPr>
          <a:xfrm>
            <a:off x="0" y="5947684"/>
            <a:ext cx="6493164" cy="776922"/>
          </a:xfrm>
        </p:spPr>
        <p:txBody>
          <a:bodyPr vert="horz" lIns="91440" tIns="45720" rIns="91440" bIns="45720" rtlCol="0" anchor="b">
            <a:normAutofit/>
          </a:bodyPr>
          <a:lstStyle/>
          <a:p>
            <a:pPr>
              <a:lnSpc>
                <a:spcPct val="90000"/>
              </a:lnSpc>
            </a:pPr>
            <a:r>
              <a:rPr lang="en-US" sz="4400" b="1" dirty="0">
                <a:solidFill>
                  <a:srgbClr val="FFC000"/>
                </a:solidFill>
              </a:rPr>
              <a:t>Les Xileyrim</a:t>
            </a:r>
          </a:p>
        </p:txBody>
      </p:sp>
    </p:spTree>
    <p:extLst>
      <p:ext uri="{BB962C8B-B14F-4D97-AF65-F5344CB8AC3E}">
        <p14:creationId xmlns:p14="http://schemas.microsoft.com/office/powerpoint/2010/main" val="22560605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a:extLst>
              <a:ext uri="{FF2B5EF4-FFF2-40B4-BE49-F238E27FC236}">
                <a16:creationId xmlns:a16="http://schemas.microsoft.com/office/drawing/2014/main" id="{ABAC2EAB-A0D3-45AF-896D-5F4104C31A3C}"/>
              </a:ext>
            </a:extLst>
          </p:cNvPr>
          <p:cNvSpPr>
            <a:spLocks noGrp="1"/>
          </p:cNvSpPr>
          <p:nvPr>
            <p:ph type="subTitle" idx="1"/>
          </p:nvPr>
        </p:nvSpPr>
        <p:spPr>
          <a:xfrm>
            <a:off x="5438670" y="526472"/>
            <a:ext cx="5521094" cy="5809673"/>
          </a:xfrm>
        </p:spPr>
        <p:txBody>
          <a:bodyPr vert="horz" lIns="91440" tIns="45720" rIns="91440" bIns="45720" rtlCol="0">
            <a:normAutofit/>
          </a:bodyPr>
          <a:lstStyle/>
          <a:p>
            <a:pPr marL="102870"/>
            <a:r>
              <a:rPr lang="fr-FR" b="1" dirty="0"/>
              <a:t>Les Koftrim (Hommes Tortues) sont une race qui autrefois était de véritables tortues mais qui ont subis des modifications physiques dû au Voile d’Ombre.</a:t>
            </a:r>
          </a:p>
          <a:p>
            <a:pPr marL="102870"/>
            <a:r>
              <a:rPr lang="fr-FR" b="1" dirty="0"/>
              <a:t>Les Koftrim ont une carapace aussi résistante qu’une armure d’acier.</a:t>
            </a:r>
          </a:p>
          <a:p>
            <a:pPr marL="102870"/>
            <a:r>
              <a:rPr lang="fr-FR" b="1" dirty="0"/>
              <a:t>Les Koftrim ont trouvés leur place en Thenesios en tant que mercenaires et aventuriers.</a:t>
            </a:r>
            <a:endParaRPr lang="en-US" b="1" dirty="0"/>
          </a:p>
        </p:txBody>
      </p:sp>
      <p:pic>
        <p:nvPicPr>
          <p:cNvPr id="6" name="Image 5" descr="Une image contenant habits, personne, tenue, femme&#10;&#10;Description générée automatiquement">
            <a:extLst>
              <a:ext uri="{FF2B5EF4-FFF2-40B4-BE49-F238E27FC236}">
                <a16:creationId xmlns:a16="http://schemas.microsoft.com/office/drawing/2014/main" id="{BA8495F3-A93D-46E9-AD1B-F6C81BEDDC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9988" y="1"/>
            <a:ext cx="2732314" cy="6858000"/>
          </a:xfrm>
          <a:prstGeom prst="rect">
            <a:avLst/>
          </a:prstGeom>
        </p:spPr>
      </p:pic>
      <p:pic>
        <p:nvPicPr>
          <p:cNvPr id="1026" name="Picture 2">
            <a:extLst>
              <a:ext uri="{FF2B5EF4-FFF2-40B4-BE49-F238E27FC236}">
                <a16:creationId xmlns:a16="http://schemas.microsoft.com/office/drawing/2014/main" id="{3409A4B9-4617-40F6-84A5-6FE0E8E389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9988" y="0"/>
            <a:ext cx="2732314" cy="6857999"/>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E4CE0EEE-EF4B-4953-AC72-DD25A8EB97B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6736" y="0"/>
            <a:ext cx="2732314" cy="6857999"/>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C562CE0F-9F9D-4F09-B9F9-2EDB972C62D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16736" y="0"/>
            <a:ext cx="271556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a:extLst>
              <a:ext uri="{FF2B5EF4-FFF2-40B4-BE49-F238E27FC236}">
                <a16:creationId xmlns:a16="http://schemas.microsoft.com/office/drawing/2014/main" id="{56304653-BFD9-4CC6-A6FF-91B6A944123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99988" y="-2"/>
            <a:ext cx="2749062" cy="6857999"/>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a:extLst>
              <a:ext uri="{FF2B5EF4-FFF2-40B4-BE49-F238E27FC236}">
                <a16:creationId xmlns:a16="http://schemas.microsoft.com/office/drawing/2014/main" id="{7ADEFBAC-0825-4ECA-A63D-F43D074EB74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99988" y="0"/>
            <a:ext cx="274906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a:extLst>
              <a:ext uri="{FF2B5EF4-FFF2-40B4-BE49-F238E27FC236}">
                <a16:creationId xmlns:a16="http://schemas.microsoft.com/office/drawing/2014/main" id="{F6B554C1-0E2D-473F-95E2-41C874F273A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99987" y="-1"/>
            <a:ext cx="2749063" cy="6858001"/>
          </a:xfrm>
          <a:prstGeom prst="rect">
            <a:avLst/>
          </a:prstGeom>
          <a:noFill/>
          <a:extLst>
            <a:ext uri="{909E8E84-426E-40DD-AFC4-6F175D3DCCD1}">
              <a14:hiddenFill xmlns:a14="http://schemas.microsoft.com/office/drawing/2010/main">
                <a:solidFill>
                  <a:srgbClr val="FFFFFF"/>
                </a:solidFill>
              </a14:hiddenFill>
            </a:ext>
          </a:extLst>
        </p:spPr>
      </p:pic>
      <p:pic>
        <p:nvPicPr>
          <p:cNvPr id="8194" name="Picture 2">
            <a:extLst>
              <a:ext uri="{FF2B5EF4-FFF2-40B4-BE49-F238E27FC236}">
                <a16:creationId xmlns:a16="http://schemas.microsoft.com/office/drawing/2014/main" id="{E6D68D03-1D60-4621-A842-AD8942FB631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99986" y="0"/>
            <a:ext cx="2749063" cy="6858000"/>
          </a:xfrm>
          <a:prstGeom prst="rect">
            <a:avLst/>
          </a:prstGeom>
          <a:noFill/>
          <a:extLst>
            <a:ext uri="{909E8E84-426E-40DD-AFC4-6F175D3DCCD1}">
              <a14:hiddenFill xmlns:a14="http://schemas.microsoft.com/office/drawing/2010/main">
                <a:solidFill>
                  <a:srgbClr val="FFFFFF"/>
                </a:solidFill>
              </a14:hiddenFill>
            </a:ext>
          </a:extLst>
        </p:spPr>
      </p:pic>
      <p:pic>
        <p:nvPicPr>
          <p:cNvPr id="9218" name="Picture 2">
            <a:extLst>
              <a:ext uri="{FF2B5EF4-FFF2-40B4-BE49-F238E27FC236}">
                <a16:creationId xmlns:a16="http://schemas.microsoft.com/office/drawing/2014/main" id="{594C3A7F-0D0E-4DFD-A779-E575A51B7BF8}"/>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99985" y="0"/>
            <a:ext cx="274906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3314" name="Picture 2">
            <a:extLst>
              <a:ext uri="{FF2B5EF4-FFF2-40B4-BE49-F238E27FC236}">
                <a16:creationId xmlns:a16="http://schemas.microsoft.com/office/drawing/2014/main" id="{054197EB-E804-4E4C-AC34-94FA4B69F47B}"/>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99983" y="-4"/>
            <a:ext cx="2749063" cy="6858004"/>
          </a:xfrm>
          <a:prstGeom prst="rect">
            <a:avLst/>
          </a:prstGeom>
          <a:noFill/>
          <a:extLst>
            <a:ext uri="{909E8E84-426E-40DD-AFC4-6F175D3DCCD1}">
              <a14:hiddenFill xmlns:a14="http://schemas.microsoft.com/office/drawing/2010/main">
                <a:solidFill>
                  <a:srgbClr val="FFFFFF"/>
                </a:solidFill>
              </a14:hiddenFill>
            </a:ext>
          </a:extLst>
        </p:spPr>
      </p:pic>
      <p:pic>
        <p:nvPicPr>
          <p:cNvPr id="14338" name="Picture 2">
            <a:extLst>
              <a:ext uri="{FF2B5EF4-FFF2-40B4-BE49-F238E27FC236}">
                <a16:creationId xmlns:a16="http://schemas.microsoft.com/office/drawing/2014/main" id="{877EAD1B-C86D-4A7E-B642-9B0C15470DCD}"/>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99983" y="-6"/>
            <a:ext cx="2749063" cy="6858006"/>
          </a:xfrm>
          <a:prstGeom prst="rect">
            <a:avLst/>
          </a:prstGeom>
          <a:noFill/>
          <a:extLst>
            <a:ext uri="{909E8E84-426E-40DD-AFC4-6F175D3DCCD1}">
              <a14:hiddenFill xmlns:a14="http://schemas.microsoft.com/office/drawing/2010/main">
                <a:solidFill>
                  <a:srgbClr val="FFFFFF"/>
                </a:solidFill>
              </a14:hiddenFill>
            </a:ext>
          </a:extLst>
        </p:spPr>
      </p:pic>
      <p:pic>
        <p:nvPicPr>
          <p:cNvPr id="15362" name="Picture 2">
            <a:extLst>
              <a:ext uri="{FF2B5EF4-FFF2-40B4-BE49-F238E27FC236}">
                <a16:creationId xmlns:a16="http://schemas.microsoft.com/office/drawing/2014/main" id="{99BB0504-2D46-4C06-8F62-E418A37EE3D5}"/>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99978" y="0"/>
            <a:ext cx="2749067"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386" name="Picture 2">
            <a:extLst>
              <a:ext uri="{FF2B5EF4-FFF2-40B4-BE49-F238E27FC236}">
                <a16:creationId xmlns:a16="http://schemas.microsoft.com/office/drawing/2014/main" id="{AA76B389-C2F0-4F09-94EA-72E80622F49A}"/>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99974" y="0"/>
            <a:ext cx="274906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7410" name="Picture 2">
            <a:extLst>
              <a:ext uri="{FF2B5EF4-FFF2-40B4-BE49-F238E27FC236}">
                <a16:creationId xmlns:a16="http://schemas.microsoft.com/office/drawing/2014/main" id="{EE60F854-4B9B-4762-8C21-EF1129B8BE67}"/>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99964" y="0"/>
            <a:ext cx="2749061"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8434" name="Picture 2">
            <a:extLst>
              <a:ext uri="{FF2B5EF4-FFF2-40B4-BE49-F238E27FC236}">
                <a16:creationId xmlns:a16="http://schemas.microsoft.com/office/drawing/2014/main" id="{480E2F75-FE0A-46E2-99D5-38E4E754AC38}"/>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999953" y="0"/>
            <a:ext cx="2749071"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0482" name="Picture 2">
            <a:extLst>
              <a:ext uri="{FF2B5EF4-FFF2-40B4-BE49-F238E27FC236}">
                <a16:creationId xmlns:a16="http://schemas.microsoft.com/office/drawing/2014/main" id="{FF649EBC-FA14-46D5-8A14-0F4E449548E7}"/>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999942" y="-7"/>
            <a:ext cx="2749061" cy="6858007"/>
          </a:xfrm>
          <a:prstGeom prst="rect">
            <a:avLst/>
          </a:prstGeom>
          <a:noFill/>
          <a:extLst>
            <a:ext uri="{909E8E84-426E-40DD-AFC4-6F175D3DCCD1}">
              <a14:hiddenFill xmlns:a14="http://schemas.microsoft.com/office/drawing/2010/main">
                <a:solidFill>
                  <a:srgbClr val="FFFFFF"/>
                </a:solidFill>
              </a14:hiddenFill>
            </a:ext>
          </a:extLst>
        </p:spPr>
      </p:pic>
      <p:pic>
        <p:nvPicPr>
          <p:cNvPr id="21506" name="Picture 2">
            <a:extLst>
              <a:ext uri="{FF2B5EF4-FFF2-40B4-BE49-F238E27FC236}">
                <a16:creationId xmlns:a16="http://schemas.microsoft.com/office/drawing/2014/main" id="{E820C369-12D7-4E42-AF7D-39AD77975F3B}"/>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988177" y="0"/>
            <a:ext cx="276082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2530" name="Picture 2">
            <a:extLst>
              <a:ext uri="{FF2B5EF4-FFF2-40B4-BE49-F238E27FC236}">
                <a16:creationId xmlns:a16="http://schemas.microsoft.com/office/drawing/2014/main" id="{2234F87A-C0BE-4DE7-A2F5-02E41C795B37}"/>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988177" y="-10"/>
            <a:ext cx="2772544" cy="6858010"/>
          </a:xfrm>
          <a:prstGeom prst="rect">
            <a:avLst/>
          </a:prstGeom>
          <a:noFill/>
          <a:extLst>
            <a:ext uri="{909E8E84-426E-40DD-AFC4-6F175D3DCCD1}">
              <a14:hiddenFill xmlns:a14="http://schemas.microsoft.com/office/drawing/2010/main">
                <a:solidFill>
                  <a:srgbClr val="FFFFFF"/>
                </a:solidFill>
              </a14:hiddenFill>
            </a:ext>
          </a:extLst>
        </p:spPr>
      </p:pic>
      <p:pic>
        <p:nvPicPr>
          <p:cNvPr id="23554" name="Picture 2">
            <a:extLst>
              <a:ext uri="{FF2B5EF4-FFF2-40B4-BE49-F238E27FC236}">
                <a16:creationId xmlns:a16="http://schemas.microsoft.com/office/drawing/2014/main" id="{A26AB54B-6F5F-415D-968B-1A6181D35709}"/>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971569" y="0"/>
            <a:ext cx="278915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4578" name="Picture 2">
            <a:extLst>
              <a:ext uri="{FF2B5EF4-FFF2-40B4-BE49-F238E27FC236}">
                <a16:creationId xmlns:a16="http://schemas.microsoft.com/office/drawing/2014/main" id="{88CBA3CF-8515-4E97-B2A2-0761F02B7251}"/>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971570" y="0"/>
            <a:ext cx="278915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5602" name="Picture 2">
            <a:extLst>
              <a:ext uri="{FF2B5EF4-FFF2-40B4-BE49-F238E27FC236}">
                <a16:creationId xmlns:a16="http://schemas.microsoft.com/office/drawing/2014/main" id="{169E47AD-CBE9-4887-895E-2C1779EDDED3}"/>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971568" y="0"/>
            <a:ext cx="278915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6626" name="Picture 2">
            <a:extLst>
              <a:ext uri="{FF2B5EF4-FFF2-40B4-BE49-F238E27FC236}">
                <a16:creationId xmlns:a16="http://schemas.microsoft.com/office/drawing/2014/main" id="{6DAD457D-E79F-42E7-9F59-FE5CEC87EF4E}"/>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971567" y="0"/>
            <a:ext cx="278915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7652" name="Picture 4">
            <a:extLst>
              <a:ext uri="{FF2B5EF4-FFF2-40B4-BE49-F238E27FC236}">
                <a16:creationId xmlns:a16="http://schemas.microsoft.com/office/drawing/2014/main" id="{5103B54A-05E3-4C00-B777-1085189D0563}"/>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971566" y="-12"/>
            <a:ext cx="2789152" cy="6858012"/>
          </a:xfrm>
          <a:prstGeom prst="rect">
            <a:avLst/>
          </a:prstGeom>
          <a:noFill/>
          <a:extLst>
            <a:ext uri="{909E8E84-426E-40DD-AFC4-6F175D3DCCD1}">
              <a14:hiddenFill xmlns:a14="http://schemas.microsoft.com/office/drawing/2010/main">
                <a:solidFill>
                  <a:srgbClr val="FFFFFF"/>
                </a:solidFill>
              </a14:hiddenFill>
            </a:ext>
          </a:extLst>
        </p:spPr>
      </p:pic>
      <p:pic>
        <p:nvPicPr>
          <p:cNvPr id="28674" name="Picture 2">
            <a:extLst>
              <a:ext uri="{FF2B5EF4-FFF2-40B4-BE49-F238E27FC236}">
                <a16:creationId xmlns:a16="http://schemas.microsoft.com/office/drawing/2014/main" id="{EB7AC075-2D3D-4E02-9377-BFDA756C7E80}"/>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971562" y="0"/>
            <a:ext cx="278915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9698" name="Picture 2">
            <a:extLst>
              <a:ext uri="{FF2B5EF4-FFF2-40B4-BE49-F238E27FC236}">
                <a16:creationId xmlns:a16="http://schemas.microsoft.com/office/drawing/2014/main" id="{D2915D52-C455-4200-B834-D31DF1BF20B0}"/>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971557" y="-13"/>
            <a:ext cx="2789151" cy="6858013"/>
          </a:xfrm>
          <a:prstGeom prst="rect">
            <a:avLst/>
          </a:prstGeom>
          <a:noFill/>
          <a:extLst>
            <a:ext uri="{909E8E84-426E-40DD-AFC4-6F175D3DCCD1}">
              <a14:hiddenFill xmlns:a14="http://schemas.microsoft.com/office/drawing/2010/main">
                <a:solidFill>
                  <a:srgbClr val="FFFFFF"/>
                </a:solidFill>
              </a14:hiddenFill>
            </a:ext>
          </a:extLst>
        </p:spPr>
      </p:pic>
      <p:pic>
        <p:nvPicPr>
          <p:cNvPr id="30722" name="Picture 2">
            <a:extLst>
              <a:ext uri="{FF2B5EF4-FFF2-40B4-BE49-F238E27FC236}">
                <a16:creationId xmlns:a16="http://schemas.microsoft.com/office/drawing/2014/main" id="{D6A0DB25-7241-4ED6-BE4F-BF751048C31E}"/>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961271" y="0"/>
            <a:ext cx="2799437" cy="68580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a:extLst>
              <a:ext uri="{FF2B5EF4-FFF2-40B4-BE49-F238E27FC236}">
                <a16:creationId xmlns:a16="http://schemas.microsoft.com/office/drawing/2014/main" id="{5C9630D4-D43D-411E-96C7-174FA2EE14C6}"/>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961266" y="-15"/>
            <a:ext cx="2816056" cy="685801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a:extLst>
              <a:ext uri="{FF2B5EF4-FFF2-40B4-BE49-F238E27FC236}">
                <a16:creationId xmlns:a16="http://schemas.microsoft.com/office/drawing/2014/main" id="{5742FB21-9F09-4D3B-9C9B-FE5B942F2B73}"/>
              </a:ext>
            </a:extLst>
          </p:cNvPr>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958178" y="-16"/>
            <a:ext cx="2812816" cy="6858016"/>
          </a:xfrm>
          <a:prstGeom prst="rect">
            <a:avLst/>
          </a:prstGeom>
          <a:noFill/>
          <a:extLst>
            <a:ext uri="{909E8E84-426E-40DD-AFC4-6F175D3DCCD1}">
              <a14:hiddenFill xmlns:a14="http://schemas.microsoft.com/office/drawing/2010/main">
                <a:solidFill>
                  <a:srgbClr val="FFFFFF"/>
                </a:solidFill>
              </a14:hiddenFill>
            </a:ext>
          </a:extLst>
        </p:spPr>
      </p:pic>
      <p:sp>
        <p:nvSpPr>
          <p:cNvPr id="32" name="Soleil 31">
            <a:extLst>
              <a:ext uri="{FF2B5EF4-FFF2-40B4-BE49-F238E27FC236}">
                <a16:creationId xmlns:a16="http://schemas.microsoft.com/office/drawing/2014/main" id="{D550BA74-F187-4A2A-B879-7452DA29CB32}"/>
              </a:ext>
            </a:extLst>
          </p:cNvPr>
          <p:cNvSpPr/>
          <p:nvPr/>
        </p:nvSpPr>
        <p:spPr>
          <a:xfrm>
            <a:off x="11314544" y="0"/>
            <a:ext cx="878953" cy="1025236"/>
          </a:xfrm>
          <a:prstGeom prst="su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5122" name="Picture 2">
            <a:extLst>
              <a:ext uri="{FF2B5EF4-FFF2-40B4-BE49-F238E27FC236}">
                <a16:creationId xmlns:a16="http://schemas.microsoft.com/office/drawing/2014/main" id="{5890DAE8-AA5C-4BF8-9168-D3C4364F7E52}"/>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961261" y="-18"/>
            <a:ext cx="2819150" cy="6858018"/>
          </a:xfrm>
          <a:prstGeom prst="rect">
            <a:avLst/>
          </a:prstGeom>
          <a:noFill/>
          <a:extLst>
            <a:ext uri="{909E8E84-426E-40DD-AFC4-6F175D3DCCD1}">
              <a14:hiddenFill xmlns:a14="http://schemas.microsoft.com/office/drawing/2010/main">
                <a:solidFill>
                  <a:srgbClr val="FFFFFF"/>
                </a:solidFill>
              </a14:hiddenFill>
            </a:ext>
          </a:extLst>
        </p:spPr>
      </p:pic>
      <p:pic>
        <p:nvPicPr>
          <p:cNvPr id="19458" name="Picture 2">
            <a:extLst>
              <a:ext uri="{FF2B5EF4-FFF2-40B4-BE49-F238E27FC236}">
                <a16:creationId xmlns:a16="http://schemas.microsoft.com/office/drawing/2014/main" id="{A1013D14-EEAF-4B15-8C56-8C72155051D6}"/>
              </a:ext>
            </a:extLst>
          </p:cNvPr>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958178" y="0"/>
            <a:ext cx="2822227" cy="6858000"/>
          </a:xfrm>
          <a:prstGeom prst="rect">
            <a:avLst/>
          </a:prstGeom>
          <a:noFill/>
          <a:extLst>
            <a:ext uri="{909E8E84-426E-40DD-AFC4-6F175D3DCCD1}">
              <a14:hiddenFill xmlns:a14="http://schemas.microsoft.com/office/drawing/2010/main">
                <a:solidFill>
                  <a:srgbClr val="FFFFFF"/>
                </a:solidFill>
              </a14:hiddenFill>
            </a:ext>
          </a:extLst>
        </p:spPr>
      </p:pic>
      <p:pic>
        <p:nvPicPr>
          <p:cNvPr id="64514" name="Picture 2">
            <a:extLst>
              <a:ext uri="{FF2B5EF4-FFF2-40B4-BE49-F238E27FC236}">
                <a16:creationId xmlns:a16="http://schemas.microsoft.com/office/drawing/2014/main" id="{E1641B0C-CA41-4ED9-B1FF-ED991891BBF2}"/>
              </a:ext>
            </a:extLst>
          </p:cNvPr>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948760" y="0"/>
            <a:ext cx="2828561" cy="6858000"/>
          </a:xfrm>
          <a:prstGeom prst="rect">
            <a:avLst/>
          </a:prstGeom>
          <a:noFill/>
          <a:extLst>
            <a:ext uri="{909E8E84-426E-40DD-AFC4-6F175D3DCCD1}">
              <a14:hiddenFill xmlns:a14="http://schemas.microsoft.com/office/drawing/2010/main">
                <a:solidFill>
                  <a:srgbClr val="FFFFFF"/>
                </a:solidFill>
              </a14:hiddenFill>
            </a:ext>
          </a:extLst>
        </p:spPr>
      </p:pic>
      <p:pic>
        <p:nvPicPr>
          <p:cNvPr id="65538" name="Picture 2">
            <a:extLst>
              <a:ext uri="{FF2B5EF4-FFF2-40B4-BE49-F238E27FC236}">
                <a16:creationId xmlns:a16="http://schemas.microsoft.com/office/drawing/2014/main" id="{8234F975-4605-4A72-8E8F-A82AFC482CEF}"/>
              </a:ext>
            </a:extLst>
          </p:cNvPr>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954943" y="0"/>
            <a:ext cx="2822378" cy="6858000"/>
          </a:xfrm>
          <a:prstGeom prst="rect">
            <a:avLst/>
          </a:prstGeom>
          <a:noFill/>
          <a:extLst>
            <a:ext uri="{909E8E84-426E-40DD-AFC4-6F175D3DCCD1}">
              <a14:hiddenFill xmlns:a14="http://schemas.microsoft.com/office/drawing/2010/main">
                <a:solidFill>
                  <a:srgbClr val="FFFFFF"/>
                </a:solidFill>
              </a14:hiddenFill>
            </a:ext>
          </a:extLst>
        </p:spPr>
      </p:pic>
      <p:pic>
        <p:nvPicPr>
          <p:cNvPr id="73730" name="Picture 2">
            <a:extLst>
              <a:ext uri="{FF2B5EF4-FFF2-40B4-BE49-F238E27FC236}">
                <a16:creationId xmlns:a16="http://schemas.microsoft.com/office/drawing/2014/main" id="{8D8153CE-8223-4118-A2CB-DB30095E42B0}"/>
              </a:ext>
            </a:extLst>
          </p:cNvPr>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945671" y="-19"/>
            <a:ext cx="2831506" cy="6858019"/>
          </a:xfrm>
          <a:prstGeom prst="rect">
            <a:avLst/>
          </a:prstGeom>
          <a:noFill/>
          <a:extLst>
            <a:ext uri="{909E8E84-426E-40DD-AFC4-6F175D3DCCD1}">
              <a14:hiddenFill xmlns:a14="http://schemas.microsoft.com/office/drawing/2010/main">
                <a:solidFill>
                  <a:srgbClr val="FFFFFF"/>
                </a:solidFill>
              </a14:hiddenFill>
            </a:ext>
          </a:extLst>
        </p:spPr>
      </p:pic>
      <p:sp>
        <p:nvSpPr>
          <p:cNvPr id="2" name="Titre 1">
            <a:extLst>
              <a:ext uri="{FF2B5EF4-FFF2-40B4-BE49-F238E27FC236}">
                <a16:creationId xmlns:a16="http://schemas.microsoft.com/office/drawing/2014/main" id="{F59CCEE7-945D-43D6-B03F-FD55EC0AFFA7}"/>
              </a:ext>
            </a:extLst>
          </p:cNvPr>
          <p:cNvSpPr>
            <a:spLocks noGrp="1"/>
          </p:cNvSpPr>
          <p:nvPr>
            <p:ph type="ctrTitle"/>
          </p:nvPr>
        </p:nvSpPr>
        <p:spPr>
          <a:xfrm>
            <a:off x="0" y="5947684"/>
            <a:ext cx="6493164" cy="776922"/>
          </a:xfrm>
        </p:spPr>
        <p:txBody>
          <a:bodyPr vert="horz" lIns="91440" tIns="45720" rIns="91440" bIns="45720" rtlCol="0" anchor="b">
            <a:normAutofit/>
          </a:bodyPr>
          <a:lstStyle/>
          <a:p>
            <a:pPr>
              <a:lnSpc>
                <a:spcPct val="90000"/>
              </a:lnSpc>
            </a:pPr>
            <a:r>
              <a:rPr lang="en-US" sz="4400" b="1" dirty="0">
                <a:solidFill>
                  <a:srgbClr val="FFC000"/>
                </a:solidFill>
              </a:rPr>
              <a:t>Les Koftrim</a:t>
            </a:r>
          </a:p>
        </p:txBody>
      </p:sp>
    </p:spTree>
    <p:extLst>
      <p:ext uri="{BB962C8B-B14F-4D97-AF65-F5344CB8AC3E}">
        <p14:creationId xmlns:p14="http://schemas.microsoft.com/office/powerpoint/2010/main" val="3734106999"/>
      </p:ext>
    </p:extLst>
  </p:cSld>
  <p:clrMapOvr>
    <a:masterClrMapping/>
  </p:clrMapOvr>
</p:sld>
</file>

<file path=ppt/theme/theme1.xml><?xml version="1.0" encoding="utf-8"?>
<a:theme xmlns:a="http://schemas.openxmlformats.org/drawingml/2006/main" name="Vue">
  <a:themeElements>
    <a:clrScheme name="Vue">
      <a:dk1>
        <a:sysClr val="windowText" lastClr="000000"/>
      </a:dk1>
      <a:lt1>
        <a:sysClr val="window" lastClr="FFFFFF"/>
      </a:lt1>
      <a:dk2>
        <a:srgbClr val="564B3C"/>
      </a:dk2>
      <a:lt2>
        <a:srgbClr val="ECEDD1"/>
      </a:lt2>
      <a:accent1>
        <a:srgbClr val="93A299"/>
      </a:accent1>
      <a:accent2>
        <a:srgbClr val="CB4B30"/>
      </a:accent2>
      <a:accent3>
        <a:srgbClr val="B5AE53"/>
      </a:accent3>
      <a:accent4>
        <a:srgbClr val="6F6A7A"/>
      </a:accent4>
      <a:accent5>
        <a:srgbClr val="E8B54D"/>
      </a:accent5>
      <a:accent6>
        <a:srgbClr val="8A7952"/>
      </a:accent6>
      <a:hlink>
        <a:srgbClr val="9F9F0B"/>
      </a:hlink>
      <a:folHlink>
        <a:srgbClr val="B2B2B2"/>
      </a:folHlink>
    </a:clrScheme>
    <a:fontScheme name="Vue">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ue">
      <a:fillStyleLst>
        <a:solidFill>
          <a:schemeClr val="phClr"/>
        </a:solidFill>
        <a:solidFill>
          <a:schemeClr val="phClr">
            <a:tint val="60000"/>
            <a:satMod val="120000"/>
          </a:schemeClr>
        </a:solidFill>
        <a:solidFill>
          <a:schemeClr val="phClr">
            <a:shade val="75000"/>
            <a:satMod val="13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3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866257B-E5CE-4C43-9210-F2DE76BE10B5}"/>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TM03457515[[fn=Vue]]</Template>
  <TotalTime>3650</TotalTime>
  <Words>745</Words>
  <Application>Microsoft Office PowerPoint</Application>
  <PresentationFormat>Grand écran</PresentationFormat>
  <Paragraphs>67</Paragraphs>
  <Slides>10</Slides>
  <Notes>9</Notes>
  <HiddenSlides>0</HiddenSlides>
  <MMClips>0</MMClips>
  <ScaleCrop>false</ScaleCrop>
  <HeadingPairs>
    <vt:vector size="6" baseType="variant">
      <vt:variant>
        <vt:lpstr>Polices utilisées</vt:lpstr>
      </vt:variant>
      <vt:variant>
        <vt:i4>5</vt:i4>
      </vt:variant>
      <vt:variant>
        <vt:lpstr>Thème</vt:lpstr>
      </vt:variant>
      <vt:variant>
        <vt:i4>1</vt:i4>
      </vt:variant>
      <vt:variant>
        <vt:lpstr>Titres des diapositives</vt:lpstr>
      </vt:variant>
      <vt:variant>
        <vt:i4>10</vt:i4>
      </vt:variant>
    </vt:vector>
  </HeadingPairs>
  <TitlesOfParts>
    <vt:vector size="16" baseType="lpstr">
      <vt:lpstr>Arial</vt:lpstr>
      <vt:lpstr>Calibri</vt:lpstr>
      <vt:lpstr>Century Schoolbook</vt:lpstr>
      <vt:lpstr>Colonna MT</vt:lpstr>
      <vt:lpstr>Wingdings 2</vt:lpstr>
      <vt:lpstr>Vue</vt:lpstr>
      <vt:lpstr>Les Autres</vt:lpstr>
      <vt:lpstr>Les Dames du Reflet</vt:lpstr>
      <vt:lpstr>Les Minotaures</vt:lpstr>
      <vt:lpstr>Les Orcs Noirs</vt:lpstr>
      <vt:lpstr>Les Gobelins de l’Ombre</vt:lpstr>
      <vt:lpstr>Les Bis-Saecrim</vt:lpstr>
      <vt:lpstr>Les Zalitengrim</vt:lpstr>
      <vt:lpstr>Les Xileyrim</vt:lpstr>
      <vt:lpstr>Les Koftrim</vt:lpstr>
      <vt:lpstr>Les Shekass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Les Races de Thenesios</dc:title>
  <dc:creator>Blackphoenix</dc:creator>
  <cp:lastModifiedBy>Blackphoenix</cp:lastModifiedBy>
  <cp:revision>149</cp:revision>
  <dcterms:created xsi:type="dcterms:W3CDTF">2020-05-18T16:37:42Z</dcterms:created>
  <dcterms:modified xsi:type="dcterms:W3CDTF">2020-06-06T13:13:09Z</dcterms:modified>
</cp:coreProperties>
</file>